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fb63c6a53334b3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a79ff9b226a4662"/>
  </p:sldMasterIdLst>
  <p:sldIdLst>
    <p:sldId xmlns:r="http://schemas.openxmlformats.org/officeDocument/2006/relationships" id="256" r:id="Rd963d9638d71496a"/>
    <p:sldId xmlns:r="http://schemas.openxmlformats.org/officeDocument/2006/relationships" id="257" r:id="R3206767d9a90484f"/>
    <p:sldId xmlns:r="http://schemas.openxmlformats.org/officeDocument/2006/relationships" id="258" r:id="R750ee39b8ec0432b"/>
    <p:sldId xmlns:r="http://schemas.openxmlformats.org/officeDocument/2006/relationships" id="259" r:id="Ra27a2d3dbd8448e9"/>
    <p:sldId xmlns:r="http://schemas.openxmlformats.org/officeDocument/2006/relationships" id="260" r:id="R21b2d0fa42ec47e6"/>
    <p:sldId xmlns:r="http://schemas.openxmlformats.org/officeDocument/2006/relationships" id="261" r:id="Rc700cbc90bb54b5f"/>
    <p:sldId xmlns:r="http://schemas.openxmlformats.org/officeDocument/2006/relationships" id="262" r:id="R60269b35051244f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79ff9b226a4662" /><Relationship Type="http://schemas.openxmlformats.org/officeDocument/2006/relationships/slide" Target="/ppt/slides/slide1.xml" Id="Rd963d9638d71496a" /><Relationship Type="http://schemas.openxmlformats.org/officeDocument/2006/relationships/slide" Target="/ppt/slides/slide2.xml" Id="R3206767d9a90484f" /><Relationship Type="http://schemas.openxmlformats.org/officeDocument/2006/relationships/slide" Target="/ppt/slides/slide3.xml" Id="R750ee39b8ec0432b" /><Relationship Type="http://schemas.openxmlformats.org/officeDocument/2006/relationships/slide" Target="/ppt/slides/slide4.xml" Id="Ra27a2d3dbd8448e9" /><Relationship Type="http://schemas.openxmlformats.org/officeDocument/2006/relationships/slide" Target="/ppt/slides/slide5.xml" Id="R21b2d0fa42ec47e6" /><Relationship Type="http://schemas.openxmlformats.org/officeDocument/2006/relationships/slide" Target="/ppt/slides/slide6.xml" Id="Rc700cbc90bb54b5f" /><Relationship Type="http://schemas.openxmlformats.org/officeDocument/2006/relationships/slide" Target="/ppt/slides/slide7.xml" Id="R60269b35051244f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00098480894ad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a2eef571a14fa3" /><Relationship Type="http://schemas.openxmlformats.org/officeDocument/2006/relationships/theme" Target="/ppt/slideMasters/theme/theme1.xml" Id="Ra5c2e9041068411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0a2eef571a14fa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2287ac4250493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175c51384d4bc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eb456b9083468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18ae41a550426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73b3dd001c4d6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a345c813164f7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9346bfddc5440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TH-KAPITAL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TH-KAPITAL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TH-KAPITAL AS ble etablert [år] og holder til i Forsand.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TH-KAPITAL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TH-KAPITAL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TH-KAPITAL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−15 268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2 637 405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11 765 725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11 765 725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TH-KAPITAL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 HAUKELID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TH-KAPITAL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Gjøysavegen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4110 Forsand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70 36 75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991 093 095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TH-KAPITAL AS</a:t>
            </a:r>
          </a:p>
        </p:txBody>
      </p:sp>
    </p:spTree>
  </p:cSld>
  <p:clrMapOvr>
    <a:masterClrMapping xmlns:a="http://schemas.openxmlformats.org/drawingml/2006/main"/>
  </p:clrMapOvr>
</p:sld>
</file>