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7d1d2e771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662bcfc1842f1"/>
  </p:sldMasterIdLst>
  <p:sldIdLst>
    <p:sldId xmlns:r="http://schemas.openxmlformats.org/officeDocument/2006/relationships" id="256" r:id="R80e17a8faea1443d"/>
    <p:sldId xmlns:r="http://schemas.openxmlformats.org/officeDocument/2006/relationships" id="257" r:id="Rd61f270685984ad6"/>
    <p:sldId xmlns:r="http://schemas.openxmlformats.org/officeDocument/2006/relationships" id="258" r:id="R831201f437d54179"/>
    <p:sldId xmlns:r="http://schemas.openxmlformats.org/officeDocument/2006/relationships" id="259" r:id="R13c2ee6bfab44fa3"/>
    <p:sldId xmlns:r="http://schemas.openxmlformats.org/officeDocument/2006/relationships" id="260" r:id="R94174aa927554eb8"/>
    <p:sldId xmlns:r="http://schemas.openxmlformats.org/officeDocument/2006/relationships" id="261" r:id="Rb54b430900494d90"/>
    <p:sldId xmlns:r="http://schemas.openxmlformats.org/officeDocument/2006/relationships" id="262" r:id="R41f0ca1f4813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662bcfc1842f1" /><Relationship Type="http://schemas.openxmlformats.org/officeDocument/2006/relationships/slide" Target="/ppt/slides/slide1.xml" Id="R80e17a8faea1443d" /><Relationship Type="http://schemas.openxmlformats.org/officeDocument/2006/relationships/slide" Target="/ppt/slides/slide2.xml" Id="Rd61f270685984ad6" /><Relationship Type="http://schemas.openxmlformats.org/officeDocument/2006/relationships/slide" Target="/ppt/slides/slide3.xml" Id="R831201f437d54179" /><Relationship Type="http://schemas.openxmlformats.org/officeDocument/2006/relationships/slide" Target="/ppt/slides/slide4.xml" Id="R13c2ee6bfab44fa3" /><Relationship Type="http://schemas.openxmlformats.org/officeDocument/2006/relationships/slide" Target="/ppt/slides/slide5.xml" Id="R94174aa927554eb8" /><Relationship Type="http://schemas.openxmlformats.org/officeDocument/2006/relationships/slide" Target="/ppt/slides/slide6.xml" Id="Rb54b430900494d90" /><Relationship Type="http://schemas.openxmlformats.org/officeDocument/2006/relationships/slide" Target="/ppt/slides/slide7.xml" Id="R41f0ca1f4813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61a673964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00064f40489c" /><Relationship Type="http://schemas.openxmlformats.org/officeDocument/2006/relationships/theme" Target="/ppt/slideMasters/theme/theme1.xml" Id="Rd27ccd41b41e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000064f40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40ebdeee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79237c5f3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4589aa8f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bfff53af4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a1f961af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339505be6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7cfc0ba4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