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f6a0e25ad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e30e8a41c4539"/>
  </p:sldMasterIdLst>
  <p:sldIdLst>
    <p:sldId xmlns:r="http://schemas.openxmlformats.org/officeDocument/2006/relationships" id="256" r:id="Rc0e66e3b7acd408a"/>
    <p:sldId xmlns:r="http://schemas.openxmlformats.org/officeDocument/2006/relationships" id="257" r:id="R401a5be7a9a64dd9"/>
    <p:sldId xmlns:r="http://schemas.openxmlformats.org/officeDocument/2006/relationships" id="258" r:id="R9d477ba0a2824b8d"/>
    <p:sldId xmlns:r="http://schemas.openxmlformats.org/officeDocument/2006/relationships" id="259" r:id="R69265a4b5f6549f8"/>
    <p:sldId xmlns:r="http://schemas.openxmlformats.org/officeDocument/2006/relationships" id="260" r:id="R26b608e4657f4be6"/>
    <p:sldId xmlns:r="http://schemas.openxmlformats.org/officeDocument/2006/relationships" id="261" r:id="Rd2a4512353404ded"/>
    <p:sldId xmlns:r="http://schemas.openxmlformats.org/officeDocument/2006/relationships" id="262" r:id="Rd58a602c28a1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e30e8a41c4539" /><Relationship Type="http://schemas.openxmlformats.org/officeDocument/2006/relationships/slide" Target="/ppt/slides/slide1.xml" Id="Rc0e66e3b7acd408a" /><Relationship Type="http://schemas.openxmlformats.org/officeDocument/2006/relationships/slide" Target="/ppt/slides/slide2.xml" Id="R401a5be7a9a64dd9" /><Relationship Type="http://schemas.openxmlformats.org/officeDocument/2006/relationships/slide" Target="/ppt/slides/slide3.xml" Id="R9d477ba0a2824b8d" /><Relationship Type="http://schemas.openxmlformats.org/officeDocument/2006/relationships/slide" Target="/ppt/slides/slide4.xml" Id="R69265a4b5f6549f8" /><Relationship Type="http://schemas.openxmlformats.org/officeDocument/2006/relationships/slide" Target="/ppt/slides/slide5.xml" Id="R26b608e4657f4be6" /><Relationship Type="http://schemas.openxmlformats.org/officeDocument/2006/relationships/slide" Target="/ppt/slides/slide6.xml" Id="Rd2a4512353404ded" /><Relationship Type="http://schemas.openxmlformats.org/officeDocument/2006/relationships/slide" Target="/ppt/slides/slide7.xml" Id="Rd58a602c28a1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965a28be0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217a0a37b4e25" /><Relationship Type="http://schemas.openxmlformats.org/officeDocument/2006/relationships/theme" Target="/ppt/slideMasters/theme/theme1.xml" Id="R4031ac56d233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217a0a37b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f9a29bb4f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e0c6de99b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e94dd5b2d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cc71b6d66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9e3538d74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40d811fe8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e57334d95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SKYTTERN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42 311 838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KRISTIAN SKYTTERN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991 102 922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