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c778b3240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02b45675642e3"/>
  </p:sldMasterIdLst>
  <p:sldIdLst>
    <p:sldId xmlns:r="http://schemas.openxmlformats.org/officeDocument/2006/relationships" id="256" r:id="R15863267d1234f33"/>
    <p:sldId xmlns:r="http://schemas.openxmlformats.org/officeDocument/2006/relationships" id="257" r:id="R8dc229e2d3bb4087"/>
    <p:sldId xmlns:r="http://schemas.openxmlformats.org/officeDocument/2006/relationships" id="258" r:id="Rbbe8771494f14014"/>
    <p:sldId xmlns:r="http://schemas.openxmlformats.org/officeDocument/2006/relationships" id="259" r:id="R76af96344e4e48f4"/>
    <p:sldId xmlns:r="http://schemas.openxmlformats.org/officeDocument/2006/relationships" id="260" r:id="R2cad243ec40045e2"/>
    <p:sldId xmlns:r="http://schemas.openxmlformats.org/officeDocument/2006/relationships" id="261" r:id="Raa20a960e1a64278"/>
    <p:sldId xmlns:r="http://schemas.openxmlformats.org/officeDocument/2006/relationships" id="262" r:id="R01a7fd7989da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02b45675642e3" /><Relationship Type="http://schemas.openxmlformats.org/officeDocument/2006/relationships/slide" Target="/ppt/slides/slide1.xml" Id="R15863267d1234f33" /><Relationship Type="http://schemas.openxmlformats.org/officeDocument/2006/relationships/slide" Target="/ppt/slides/slide2.xml" Id="R8dc229e2d3bb4087" /><Relationship Type="http://schemas.openxmlformats.org/officeDocument/2006/relationships/slide" Target="/ppt/slides/slide3.xml" Id="Rbbe8771494f14014" /><Relationship Type="http://schemas.openxmlformats.org/officeDocument/2006/relationships/slide" Target="/ppt/slides/slide4.xml" Id="R76af96344e4e48f4" /><Relationship Type="http://schemas.openxmlformats.org/officeDocument/2006/relationships/slide" Target="/ppt/slides/slide5.xml" Id="R2cad243ec40045e2" /><Relationship Type="http://schemas.openxmlformats.org/officeDocument/2006/relationships/slide" Target="/ppt/slides/slide6.xml" Id="Raa20a960e1a64278" /><Relationship Type="http://schemas.openxmlformats.org/officeDocument/2006/relationships/slide" Target="/ppt/slides/slide7.xml" Id="R01a7fd7989da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f52cfc1e8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e8d9b52ea463e" /><Relationship Type="http://schemas.openxmlformats.org/officeDocument/2006/relationships/theme" Target="/ppt/slideMasters/theme/theme1.xml" Id="Rbd03f4d09bf2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e8d9b52ea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5a30fd7db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44d4b32d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724f8b950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74ceaaab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4d682dad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f25ce3a8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2fbd422cf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1 663 538 452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307 897 479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266 118 798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731 029 428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1 984 755 557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991 125 175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