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fe634007184b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bd773a99474400"/>
  </p:sldMasterIdLst>
  <p:sldIdLst>
    <p:sldId xmlns:r="http://schemas.openxmlformats.org/officeDocument/2006/relationships" id="256" r:id="R40a9be39a3fe42e3"/>
    <p:sldId xmlns:r="http://schemas.openxmlformats.org/officeDocument/2006/relationships" id="257" r:id="Rfb415c59fa75467e"/>
    <p:sldId xmlns:r="http://schemas.openxmlformats.org/officeDocument/2006/relationships" id="258" r:id="R4642ced96a07462e"/>
    <p:sldId xmlns:r="http://schemas.openxmlformats.org/officeDocument/2006/relationships" id="259" r:id="R344386ad6b434768"/>
    <p:sldId xmlns:r="http://schemas.openxmlformats.org/officeDocument/2006/relationships" id="260" r:id="R104b5ed6039e4038"/>
    <p:sldId xmlns:r="http://schemas.openxmlformats.org/officeDocument/2006/relationships" id="261" r:id="Rcefd836e55444ba7"/>
    <p:sldId xmlns:r="http://schemas.openxmlformats.org/officeDocument/2006/relationships" id="262" r:id="R8c15fcac024a49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bd773a99474400" /><Relationship Type="http://schemas.openxmlformats.org/officeDocument/2006/relationships/slide" Target="/ppt/slides/slide1.xml" Id="R40a9be39a3fe42e3" /><Relationship Type="http://schemas.openxmlformats.org/officeDocument/2006/relationships/slide" Target="/ppt/slides/slide2.xml" Id="Rfb415c59fa75467e" /><Relationship Type="http://schemas.openxmlformats.org/officeDocument/2006/relationships/slide" Target="/ppt/slides/slide3.xml" Id="R4642ced96a07462e" /><Relationship Type="http://schemas.openxmlformats.org/officeDocument/2006/relationships/slide" Target="/ppt/slides/slide4.xml" Id="R344386ad6b434768" /><Relationship Type="http://schemas.openxmlformats.org/officeDocument/2006/relationships/slide" Target="/ppt/slides/slide5.xml" Id="R104b5ed6039e4038" /><Relationship Type="http://schemas.openxmlformats.org/officeDocument/2006/relationships/slide" Target="/ppt/slides/slide6.xml" Id="Rcefd836e55444ba7" /><Relationship Type="http://schemas.openxmlformats.org/officeDocument/2006/relationships/slide" Target="/ppt/slides/slide7.xml" Id="R8c15fcac024a49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ff522e8ad46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88678af474730" /><Relationship Type="http://schemas.openxmlformats.org/officeDocument/2006/relationships/theme" Target="/ppt/slideMasters/theme/theme1.xml" Id="R9ff89cb0bf0a4d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188678af4747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414845d5940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b53de4d4c46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de9c5e33b46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1aee30e4f4e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94128631445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e707d7ffc48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bb25ed39b4b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AGON INVEST AS ble etablert [år] og holder til i Valestrandsfossen.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621 950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437 601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−3 502 720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VINJAR RUNDHOVDE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STURE NARVE RUNDHOVDE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Rundhovde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5291 Valestrandsfossen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39 46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991 136 088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AGON INVEST AS</a:t>
            </a:r>
          </a:p>
        </p:txBody>
      </p:sp>
    </p:spTree>
  </p:cSld>
  <p:clrMapOvr>
    <a:masterClrMapping xmlns:a="http://schemas.openxmlformats.org/drawingml/2006/main"/>
  </p:clrMapOvr>
</p:sld>
</file>