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56dfa45b0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853f41f2345ef"/>
  </p:sldMasterIdLst>
  <p:sldIdLst>
    <p:sldId xmlns:r="http://schemas.openxmlformats.org/officeDocument/2006/relationships" id="256" r:id="R8391ee8a37e0469b"/>
    <p:sldId xmlns:r="http://schemas.openxmlformats.org/officeDocument/2006/relationships" id="257" r:id="Rc9d1042349554b66"/>
    <p:sldId xmlns:r="http://schemas.openxmlformats.org/officeDocument/2006/relationships" id="258" r:id="R0b541feaf6734e71"/>
    <p:sldId xmlns:r="http://schemas.openxmlformats.org/officeDocument/2006/relationships" id="259" r:id="R14f6c7c4836444f1"/>
    <p:sldId xmlns:r="http://schemas.openxmlformats.org/officeDocument/2006/relationships" id="260" r:id="R7ec7519485cb4e16"/>
    <p:sldId xmlns:r="http://schemas.openxmlformats.org/officeDocument/2006/relationships" id="261" r:id="R62e95d00c6674287"/>
    <p:sldId xmlns:r="http://schemas.openxmlformats.org/officeDocument/2006/relationships" id="262" r:id="Rcd7c600f6f32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853f41f2345ef" /><Relationship Type="http://schemas.openxmlformats.org/officeDocument/2006/relationships/slide" Target="/ppt/slides/slide1.xml" Id="R8391ee8a37e0469b" /><Relationship Type="http://schemas.openxmlformats.org/officeDocument/2006/relationships/slide" Target="/ppt/slides/slide2.xml" Id="Rc9d1042349554b66" /><Relationship Type="http://schemas.openxmlformats.org/officeDocument/2006/relationships/slide" Target="/ppt/slides/slide3.xml" Id="R0b541feaf6734e71" /><Relationship Type="http://schemas.openxmlformats.org/officeDocument/2006/relationships/slide" Target="/ppt/slides/slide4.xml" Id="R14f6c7c4836444f1" /><Relationship Type="http://schemas.openxmlformats.org/officeDocument/2006/relationships/slide" Target="/ppt/slides/slide5.xml" Id="R7ec7519485cb4e16" /><Relationship Type="http://schemas.openxmlformats.org/officeDocument/2006/relationships/slide" Target="/ppt/slides/slide6.xml" Id="R62e95d00c6674287" /><Relationship Type="http://schemas.openxmlformats.org/officeDocument/2006/relationships/slide" Target="/ppt/slides/slide7.xml" Id="Rcd7c600f6f32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585d603f8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bcfc0119e4e01" /><Relationship Type="http://schemas.openxmlformats.org/officeDocument/2006/relationships/theme" Target="/ppt/slideMasters/theme/theme1.xml" Id="Re490dc530c72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bcfc0119e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80fe4e60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ad05ba2d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bb4b248e1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df1cc2c1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532dd783c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c0d1ee17d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11856d7f3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2M-INVEST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49 941 676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55 087 065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FLAATE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FLAATE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STORJORDET FLAATE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Ormerudveien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af@2mi.no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991 147 489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