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e33247c7ff40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3042bf7d6349e6"/>
  </p:sldMasterIdLst>
  <p:sldIdLst>
    <p:sldId xmlns:r="http://schemas.openxmlformats.org/officeDocument/2006/relationships" id="256" r:id="R4234a86652fd4ca0"/>
    <p:sldId xmlns:r="http://schemas.openxmlformats.org/officeDocument/2006/relationships" id="257" r:id="Rb9dd8666a52c4502"/>
    <p:sldId xmlns:r="http://schemas.openxmlformats.org/officeDocument/2006/relationships" id="258" r:id="R62767c574dc242bf"/>
    <p:sldId xmlns:r="http://schemas.openxmlformats.org/officeDocument/2006/relationships" id="259" r:id="R412d431604f74a83"/>
    <p:sldId xmlns:r="http://schemas.openxmlformats.org/officeDocument/2006/relationships" id="260" r:id="R0aed927e1b6b4866"/>
    <p:sldId xmlns:r="http://schemas.openxmlformats.org/officeDocument/2006/relationships" id="261" r:id="Rce976b14e87048a2"/>
    <p:sldId xmlns:r="http://schemas.openxmlformats.org/officeDocument/2006/relationships" id="262" r:id="R1a90b2c6a9b043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3042bf7d6349e6" /><Relationship Type="http://schemas.openxmlformats.org/officeDocument/2006/relationships/slide" Target="/ppt/slides/slide1.xml" Id="R4234a86652fd4ca0" /><Relationship Type="http://schemas.openxmlformats.org/officeDocument/2006/relationships/slide" Target="/ppt/slides/slide2.xml" Id="Rb9dd8666a52c4502" /><Relationship Type="http://schemas.openxmlformats.org/officeDocument/2006/relationships/slide" Target="/ppt/slides/slide3.xml" Id="R62767c574dc242bf" /><Relationship Type="http://schemas.openxmlformats.org/officeDocument/2006/relationships/slide" Target="/ppt/slides/slide4.xml" Id="R412d431604f74a83" /><Relationship Type="http://schemas.openxmlformats.org/officeDocument/2006/relationships/slide" Target="/ppt/slides/slide5.xml" Id="R0aed927e1b6b4866" /><Relationship Type="http://schemas.openxmlformats.org/officeDocument/2006/relationships/slide" Target="/ppt/slides/slide6.xml" Id="Rce976b14e87048a2" /><Relationship Type="http://schemas.openxmlformats.org/officeDocument/2006/relationships/slide" Target="/ppt/slides/slide7.xml" Id="R1a90b2c6a9b043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3c30a426be4f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5cfd7fe604bf5" /><Relationship Type="http://schemas.openxmlformats.org/officeDocument/2006/relationships/theme" Target="/ppt/slideMasters/theme/theme1.xml" Id="R212a54ebfd0f43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55cfd7fe604b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3763999c641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2b385423147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e05a07dfb40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e4e07f73e49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945beb6264b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2cd32e80045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32b7276a248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AUSTAD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AUSTAD TRANSPORT AS ble etablert [år] og holder til i Vinjeøra.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15 763 093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1 765 816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1 441 113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6 432 780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8 128 267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AUSTAD OPSAL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AASMUND AUSTAD OPSAL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ALAN AUSTAD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Vinjefjordsveien 982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7203 Vinjeøra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991 156 119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TRANSPORT AS</a:t>
            </a:r>
          </a:p>
        </p:txBody>
      </p:sp>
    </p:spTree>
  </p:cSld>
  <p:clrMapOvr>
    <a:masterClrMapping xmlns:a="http://schemas.openxmlformats.org/drawingml/2006/main"/>
  </p:clrMapOvr>
</p:sld>
</file>