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4efde4298744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c196306bcb43ef"/>
  </p:sldMasterIdLst>
  <p:sldIdLst>
    <p:sldId xmlns:r="http://schemas.openxmlformats.org/officeDocument/2006/relationships" id="256" r:id="R16bdbfbcd8734cc7"/>
    <p:sldId xmlns:r="http://schemas.openxmlformats.org/officeDocument/2006/relationships" id="257" r:id="R2bbc6e1cfabe4bb5"/>
    <p:sldId xmlns:r="http://schemas.openxmlformats.org/officeDocument/2006/relationships" id="258" r:id="R16c7490501824ffd"/>
    <p:sldId xmlns:r="http://schemas.openxmlformats.org/officeDocument/2006/relationships" id="259" r:id="R6e0e90cdcc5f4426"/>
    <p:sldId xmlns:r="http://schemas.openxmlformats.org/officeDocument/2006/relationships" id="260" r:id="R203ec799cc3b4afe"/>
    <p:sldId xmlns:r="http://schemas.openxmlformats.org/officeDocument/2006/relationships" id="261" r:id="R7c79858414b6497e"/>
    <p:sldId xmlns:r="http://schemas.openxmlformats.org/officeDocument/2006/relationships" id="262" r:id="R272c7af727a744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c196306bcb43ef" /><Relationship Type="http://schemas.openxmlformats.org/officeDocument/2006/relationships/slide" Target="/ppt/slides/slide1.xml" Id="R16bdbfbcd8734cc7" /><Relationship Type="http://schemas.openxmlformats.org/officeDocument/2006/relationships/slide" Target="/ppt/slides/slide2.xml" Id="R2bbc6e1cfabe4bb5" /><Relationship Type="http://schemas.openxmlformats.org/officeDocument/2006/relationships/slide" Target="/ppt/slides/slide3.xml" Id="R16c7490501824ffd" /><Relationship Type="http://schemas.openxmlformats.org/officeDocument/2006/relationships/slide" Target="/ppt/slides/slide4.xml" Id="R6e0e90cdcc5f4426" /><Relationship Type="http://schemas.openxmlformats.org/officeDocument/2006/relationships/slide" Target="/ppt/slides/slide5.xml" Id="R203ec799cc3b4afe" /><Relationship Type="http://schemas.openxmlformats.org/officeDocument/2006/relationships/slide" Target="/ppt/slides/slide6.xml" Id="R7c79858414b6497e" /><Relationship Type="http://schemas.openxmlformats.org/officeDocument/2006/relationships/slide" Target="/ppt/slides/slide7.xml" Id="R272c7af727a744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32456d567b43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506534dfe4ef1" /><Relationship Type="http://schemas.openxmlformats.org/officeDocument/2006/relationships/theme" Target="/ppt/slideMasters/theme/theme1.xml" Id="R902c82182f294b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3506534dfe4e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f6ad1f5ac49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773e3e21249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5723b7e684c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ac85f25a744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fb8e1b87a4d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116aa19fb49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cd7716d5c40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FRISIKT KIRKENÆR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KIRKENÆR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KIRKENÆR AS ble etablert [år] og holder til i Kirkenær.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KIRKENÆR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KIRKENÆR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KIRKENÆR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24 425 890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−1 657 732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−1 494 538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1 070 390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7 743 337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KIRKENÆR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ØST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KIRKENÆR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Solørvegen 1037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2260 Kirkenær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991 163 328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KIRKENÆR AS</a:t>
            </a:r>
          </a:p>
        </p:txBody>
      </p:sp>
    </p:spTree>
  </p:cSld>
  <p:clrMapOvr>
    <a:masterClrMapping xmlns:a="http://schemas.openxmlformats.org/drawingml/2006/main"/>
  </p:clrMapOvr>
</p:sld>
</file>