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c535f2fc364b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7c8852b6ce41ee"/>
  </p:sldMasterIdLst>
  <p:sldIdLst>
    <p:sldId xmlns:r="http://schemas.openxmlformats.org/officeDocument/2006/relationships" id="256" r:id="Re701efda6a4f4273"/>
    <p:sldId xmlns:r="http://schemas.openxmlformats.org/officeDocument/2006/relationships" id="257" r:id="R61b7cca48bdc4cfe"/>
    <p:sldId xmlns:r="http://schemas.openxmlformats.org/officeDocument/2006/relationships" id="258" r:id="R053e0a20c6044220"/>
    <p:sldId xmlns:r="http://schemas.openxmlformats.org/officeDocument/2006/relationships" id="259" r:id="R02178cbd37bb4044"/>
    <p:sldId xmlns:r="http://schemas.openxmlformats.org/officeDocument/2006/relationships" id="260" r:id="R84e774aae9dd4e7b"/>
    <p:sldId xmlns:r="http://schemas.openxmlformats.org/officeDocument/2006/relationships" id="261" r:id="R3346e95915a54e27"/>
    <p:sldId xmlns:r="http://schemas.openxmlformats.org/officeDocument/2006/relationships" id="262" r:id="Rfa2b5d7b0f5c4e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7c8852b6ce41ee" /><Relationship Type="http://schemas.openxmlformats.org/officeDocument/2006/relationships/slide" Target="/ppt/slides/slide1.xml" Id="Re701efda6a4f4273" /><Relationship Type="http://schemas.openxmlformats.org/officeDocument/2006/relationships/slide" Target="/ppt/slides/slide2.xml" Id="R61b7cca48bdc4cfe" /><Relationship Type="http://schemas.openxmlformats.org/officeDocument/2006/relationships/slide" Target="/ppt/slides/slide3.xml" Id="R053e0a20c6044220" /><Relationship Type="http://schemas.openxmlformats.org/officeDocument/2006/relationships/slide" Target="/ppt/slides/slide4.xml" Id="R02178cbd37bb4044" /><Relationship Type="http://schemas.openxmlformats.org/officeDocument/2006/relationships/slide" Target="/ppt/slides/slide5.xml" Id="R84e774aae9dd4e7b" /><Relationship Type="http://schemas.openxmlformats.org/officeDocument/2006/relationships/slide" Target="/ppt/slides/slide6.xml" Id="R3346e95915a54e27" /><Relationship Type="http://schemas.openxmlformats.org/officeDocument/2006/relationships/slide" Target="/ppt/slides/slide7.xml" Id="Rfa2b5d7b0f5c4e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8b504806a40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765ab3d0149fa" /><Relationship Type="http://schemas.openxmlformats.org/officeDocument/2006/relationships/theme" Target="/ppt/slideMasters/theme/theme1.xml" Id="R4bf8d1f9deb34d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f765ab3d0149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8d55210b941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56d95183943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b8a086a2a43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01e15479d4b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306b4540140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4dab737d540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d38611cf84a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ZITAS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9 658 887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9 356 061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9 761 763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14 993 840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15 120 285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CECILIE BUGGE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991 166 653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