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02f4c4731e4a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cdbcb936b74d4d"/>
  </p:sldMasterIdLst>
  <p:sldIdLst>
    <p:sldId xmlns:r="http://schemas.openxmlformats.org/officeDocument/2006/relationships" id="256" r:id="R4ab2e299c3824431"/>
    <p:sldId xmlns:r="http://schemas.openxmlformats.org/officeDocument/2006/relationships" id="257" r:id="Ra327a33946814135"/>
    <p:sldId xmlns:r="http://schemas.openxmlformats.org/officeDocument/2006/relationships" id="258" r:id="R6ff5a87e414e4b15"/>
    <p:sldId xmlns:r="http://schemas.openxmlformats.org/officeDocument/2006/relationships" id="259" r:id="Ra709e209b7de4dd3"/>
    <p:sldId xmlns:r="http://schemas.openxmlformats.org/officeDocument/2006/relationships" id="260" r:id="Rf56245eb8a1340ce"/>
    <p:sldId xmlns:r="http://schemas.openxmlformats.org/officeDocument/2006/relationships" id="261" r:id="R50d2804022664fcf"/>
    <p:sldId xmlns:r="http://schemas.openxmlformats.org/officeDocument/2006/relationships" id="262" r:id="R55837efb919849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cdbcb936b74d4d" /><Relationship Type="http://schemas.openxmlformats.org/officeDocument/2006/relationships/slide" Target="/ppt/slides/slide1.xml" Id="R4ab2e299c3824431" /><Relationship Type="http://schemas.openxmlformats.org/officeDocument/2006/relationships/slide" Target="/ppt/slides/slide2.xml" Id="Ra327a33946814135" /><Relationship Type="http://schemas.openxmlformats.org/officeDocument/2006/relationships/slide" Target="/ppt/slides/slide3.xml" Id="R6ff5a87e414e4b15" /><Relationship Type="http://schemas.openxmlformats.org/officeDocument/2006/relationships/slide" Target="/ppt/slides/slide4.xml" Id="Ra709e209b7de4dd3" /><Relationship Type="http://schemas.openxmlformats.org/officeDocument/2006/relationships/slide" Target="/ppt/slides/slide5.xml" Id="Rf56245eb8a1340ce" /><Relationship Type="http://schemas.openxmlformats.org/officeDocument/2006/relationships/slide" Target="/ppt/slides/slide6.xml" Id="R50d2804022664fcf" /><Relationship Type="http://schemas.openxmlformats.org/officeDocument/2006/relationships/slide" Target="/ppt/slides/slide7.xml" Id="R55837efb919849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ce3061c9f14b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4c479b1db442c" /><Relationship Type="http://schemas.openxmlformats.org/officeDocument/2006/relationships/theme" Target="/ppt/slideMasters/theme/theme1.xml" Id="Rb1195ef00beb4e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34c479b1db44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efdb3bb4b46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acf98be664d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e3641df9142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d5ccded4e45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15478212ad42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d77b9e62b43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0cb2753b545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 REVISJON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5 114 303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684 985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528 963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154 052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1 693 534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LUNDEKVAM COLIN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Langarinden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00 30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revisor@vestrevisjon.no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www.vestrevisjon.no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991 193 448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REVISJON AS</a:t>
            </a:r>
          </a:p>
        </p:txBody>
      </p:sp>
    </p:spTree>
  </p:cSld>
  <p:clrMapOvr>
    <a:masterClrMapping xmlns:a="http://schemas.openxmlformats.org/drawingml/2006/main"/>
  </p:clrMapOvr>
</p:sld>
</file>