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4319130ef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40ba1ae90049aa"/>
  </p:sldMasterIdLst>
  <p:sldIdLst>
    <p:sldId xmlns:r="http://schemas.openxmlformats.org/officeDocument/2006/relationships" id="256" r:id="R1cd654de0f284ca9"/>
    <p:sldId xmlns:r="http://schemas.openxmlformats.org/officeDocument/2006/relationships" id="257" r:id="R1504c62b9a894063"/>
    <p:sldId xmlns:r="http://schemas.openxmlformats.org/officeDocument/2006/relationships" id="258" r:id="R75830ba7e7654c18"/>
    <p:sldId xmlns:r="http://schemas.openxmlformats.org/officeDocument/2006/relationships" id="259" r:id="R021869667d054d53"/>
    <p:sldId xmlns:r="http://schemas.openxmlformats.org/officeDocument/2006/relationships" id="260" r:id="R5bbdb274f21d4752"/>
    <p:sldId xmlns:r="http://schemas.openxmlformats.org/officeDocument/2006/relationships" id="261" r:id="Rb74bbfe4445c43be"/>
    <p:sldId xmlns:r="http://schemas.openxmlformats.org/officeDocument/2006/relationships" id="262" r:id="Rb9c4ace29b7d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40ba1ae90049aa" /><Relationship Type="http://schemas.openxmlformats.org/officeDocument/2006/relationships/slide" Target="/ppt/slides/slide1.xml" Id="R1cd654de0f284ca9" /><Relationship Type="http://schemas.openxmlformats.org/officeDocument/2006/relationships/slide" Target="/ppt/slides/slide2.xml" Id="R1504c62b9a894063" /><Relationship Type="http://schemas.openxmlformats.org/officeDocument/2006/relationships/slide" Target="/ppt/slides/slide3.xml" Id="R75830ba7e7654c18" /><Relationship Type="http://schemas.openxmlformats.org/officeDocument/2006/relationships/slide" Target="/ppt/slides/slide4.xml" Id="R021869667d054d53" /><Relationship Type="http://schemas.openxmlformats.org/officeDocument/2006/relationships/slide" Target="/ppt/slides/slide5.xml" Id="R5bbdb274f21d4752" /><Relationship Type="http://schemas.openxmlformats.org/officeDocument/2006/relationships/slide" Target="/ppt/slides/slide6.xml" Id="Rb74bbfe4445c43be" /><Relationship Type="http://schemas.openxmlformats.org/officeDocument/2006/relationships/slide" Target="/ppt/slides/slide7.xml" Id="Rb9c4ace29b7d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59b0ef1334b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0aef558064688" /><Relationship Type="http://schemas.openxmlformats.org/officeDocument/2006/relationships/theme" Target="/ppt/slideMasters/theme/theme1.xml" Id="Raeca4ad6e7d747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0aef55806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59204f86a4c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ce0134086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f2be3b7f0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63637afe5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43c6459d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3b6587c7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bc9d5992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OLE-RIKARD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Brendsrudtoppen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49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991 201 289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