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b92fc50a0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6c86976a44244"/>
  </p:sldMasterIdLst>
  <p:sldIdLst>
    <p:sldId xmlns:r="http://schemas.openxmlformats.org/officeDocument/2006/relationships" id="256" r:id="R23c16d1eb3874711"/>
    <p:sldId xmlns:r="http://schemas.openxmlformats.org/officeDocument/2006/relationships" id="257" r:id="R5c48bdeaa7c4417c"/>
    <p:sldId xmlns:r="http://schemas.openxmlformats.org/officeDocument/2006/relationships" id="258" r:id="Rcaf9cf7f572d4386"/>
    <p:sldId xmlns:r="http://schemas.openxmlformats.org/officeDocument/2006/relationships" id="259" r:id="Re1eb1ffa2fe74304"/>
    <p:sldId xmlns:r="http://schemas.openxmlformats.org/officeDocument/2006/relationships" id="260" r:id="R4258cfed713840af"/>
    <p:sldId xmlns:r="http://schemas.openxmlformats.org/officeDocument/2006/relationships" id="261" r:id="R0d54354168524f68"/>
    <p:sldId xmlns:r="http://schemas.openxmlformats.org/officeDocument/2006/relationships" id="262" r:id="Rc53555a4f9f84c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6c86976a44244" /><Relationship Type="http://schemas.openxmlformats.org/officeDocument/2006/relationships/slide" Target="/ppt/slides/slide1.xml" Id="R23c16d1eb3874711" /><Relationship Type="http://schemas.openxmlformats.org/officeDocument/2006/relationships/slide" Target="/ppt/slides/slide2.xml" Id="R5c48bdeaa7c4417c" /><Relationship Type="http://schemas.openxmlformats.org/officeDocument/2006/relationships/slide" Target="/ppt/slides/slide3.xml" Id="Rcaf9cf7f572d4386" /><Relationship Type="http://schemas.openxmlformats.org/officeDocument/2006/relationships/slide" Target="/ppt/slides/slide4.xml" Id="Re1eb1ffa2fe74304" /><Relationship Type="http://schemas.openxmlformats.org/officeDocument/2006/relationships/slide" Target="/ppt/slides/slide5.xml" Id="R4258cfed713840af" /><Relationship Type="http://schemas.openxmlformats.org/officeDocument/2006/relationships/slide" Target="/ppt/slides/slide6.xml" Id="R0d54354168524f68" /><Relationship Type="http://schemas.openxmlformats.org/officeDocument/2006/relationships/slide" Target="/ppt/slides/slide7.xml" Id="Rc53555a4f9f84c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320dcf6e1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3a483c01472e" /><Relationship Type="http://schemas.openxmlformats.org/officeDocument/2006/relationships/theme" Target="/ppt/slideMasters/theme/theme1.xml" Id="R8228a8c16391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c3a483c01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e09db458b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2867ab909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9286a608d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d1a0050bb47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734c9f658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c920c759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0749e0f1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 RØNNINGEN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 RØNNINGEN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 RØNNINGEN INVEST AS ble etablert [år] og holder til i Dalsbygda.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 RØNNINGEN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 RØNNINGEN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 RØNNINGEN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9 516 624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9 562 198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 RØNNINGEN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GUNNAR RØNNINGEN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 RØNNINGEN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2552 Dalsbygda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jongr@roros.net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991 213 600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 RØNNINGEN INVEST AS</a:t>
            </a:r>
          </a:p>
        </p:txBody>
      </p:sp>
    </p:spTree>
  </p:cSld>
  <p:clrMapOvr>
    <a:masterClrMapping xmlns:a="http://schemas.openxmlformats.org/drawingml/2006/main"/>
  </p:clrMapOvr>
</p:sld>
</file>