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6a3bbf0d444e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01120fbd4f413f"/>
  </p:sldMasterIdLst>
  <p:sldIdLst>
    <p:sldId xmlns:r="http://schemas.openxmlformats.org/officeDocument/2006/relationships" id="256" r:id="Rcf26b537e8324c20"/>
    <p:sldId xmlns:r="http://schemas.openxmlformats.org/officeDocument/2006/relationships" id="257" r:id="Ra26e33caeec14462"/>
    <p:sldId xmlns:r="http://schemas.openxmlformats.org/officeDocument/2006/relationships" id="258" r:id="R218fd599247b4ef1"/>
    <p:sldId xmlns:r="http://schemas.openxmlformats.org/officeDocument/2006/relationships" id="259" r:id="R4bd8a70f71244546"/>
    <p:sldId xmlns:r="http://schemas.openxmlformats.org/officeDocument/2006/relationships" id="260" r:id="Rf612fe8ea1134f06"/>
    <p:sldId xmlns:r="http://schemas.openxmlformats.org/officeDocument/2006/relationships" id="261" r:id="Rd8418a7fd5b44ed6"/>
    <p:sldId xmlns:r="http://schemas.openxmlformats.org/officeDocument/2006/relationships" id="262" r:id="R3e9701296b074d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01120fbd4f413f" /><Relationship Type="http://schemas.openxmlformats.org/officeDocument/2006/relationships/slide" Target="/ppt/slides/slide1.xml" Id="Rcf26b537e8324c20" /><Relationship Type="http://schemas.openxmlformats.org/officeDocument/2006/relationships/slide" Target="/ppt/slides/slide2.xml" Id="Ra26e33caeec14462" /><Relationship Type="http://schemas.openxmlformats.org/officeDocument/2006/relationships/slide" Target="/ppt/slides/slide3.xml" Id="R218fd599247b4ef1" /><Relationship Type="http://schemas.openxmlformats.org/officeDocument/2006/relationships/slide" Target="/ppt/slides/slide4.xml" Id="R4bd8a70f71244546" /><Relationship Type="http://schemas.openxmlformats.org/officeDocument/2006/relationships/slide" Target="/ppt/slides/slide5.xml" Id="Rf612fe8ea1134f06" /><Relationship Type="http://schemas.openxmlformats.org/officeDocument/2006/relationships/slide" Target="/ppt/slides/slide6.xml" Id="Rd8418a7fd5b44ed6" /><Relationship Type="http://schemas.openxmlformats.org/officeDocument/2006/relationships/slide" Target="/ppt/slides/slide7.xml" Id="R3e9701296b074d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13e65167934a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f9407de994345" /><Relationship Type="http://schemas.openxmlformats.org/officeDocument/2006/relationships/theme" Target="/ppt/slideMasters/theme/theme1.xml" Id="Rb1b1890f5d9d4e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2f9407de9943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13b28336846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429021d7b4c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a292708454a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0f0d30b6146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b60a905a84c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1d7a6c6a14a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78f3ce86841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Y-BIN INTERNATIONAL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Y-BIN INTERNATIONAL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Y-BIN INTERNATIONAL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Y-BIN INTERNATIONAL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Y-BIN INTERNATIONAL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Y-BIN INTERNATIONAL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4 523 440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3 379 588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4 781 186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9 150 301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15 458 301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Y-BIN INTERNATIONAL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MICHAEL CORNELIUS HÄUSLER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Y-BIN INTERNATIONAL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Apalstien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1387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ch@ybin.no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www.ybin.no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991 248 951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Y-BIN INTERNATIONAL AS</a:t>
            </a:r>
          </a:p>
        </p:txBody>
      </p:sp>
    </p:spTree>
  </p:cSld>
  <p:clrMapOvr>
    <a:masterClrMapping xmlns:a="http://schemas.openxmlformats.org/drawingml/2006/main"/>
  </p:clrMapOvr>
</p:sld>
</file>