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571c5869a84b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ddc7de4a704942"/>
  </p:sldMasterIdLst>
  <p:sldIdLst>
    <p:sldId xmlns:r="http://schemas.openxmlformats.org/officeDocument/2006/relationships" id="256" r:id="R23df08735e8044cd"/>
    <p:sldId xmlns:r="http://schemas.openxmlformats.org/officeDocument/2006/relationships" id="257" r:id="Rc2517c0f5bc64555"/>
    <p:sldId xmlns:r="http://schemas.openxmlformats.org/officeDocument/2006/relationships" id="258" r:id="R77f8707680874399"/>
    <p:sldId xmlns:r="http://schemas.openxmlformats.org/officeDocument/2006/relationships" id="259" r:id="R31f14423f9ec4acc"/>
    <p:sldId xmlns:r="http://schemas.openxmlformats.org/officeDocument/2006/relationships" id="260" r:id="R7a8fa1c443134103"/>
    <p:sldId xmlns:r="http://schemas.openxmlformats.org/officeDocument/2006/relationships" id="261" r:id="R8b1fa9ebead94d3e"/>
    <p:sldId xmlns:r="http://schemas.openxmlformats.org/officeDocument/2006/relationships" id="262" r:id="R78b37357f3e745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ddc7de4a704942" /><Relationship Type="http://schemas.openxmlformats.org/officeDocument/2006/relationships/slide" Target="/ppt/slides/slide1.xml" Id="R23df08735e8044cd" /><Relationship Type="http://schemas.openxmlformats.org/officeDocument/2006/relationships/slide" Target="/ppt/slides/slide2.xml" Id="Rc2517c0f5bc64555" /><Relationship Type="http://schemas.openxmlformats.org/officeDocument/2006/relationships/slide" Target="/ppt/slides/slide3.xml" Id="R77f8707680874399" /><Relationship Type="http://schemas.openxmlformats.org/officeDocument/2006/relationships/slide" Target="/ppt/slides/slide4.xml" Id="R31f14423f9ec4acc" /><Relationship Type="http://schemas.openxmlformats.org/officeDocument/2006/relationships/slide" Target="/ppt/slides/slide5.xml" Id="R7a8fa1c443134103" /><Relationship Type="http://schemas.openxmlformats.org/officeDocument/2006/relationships/slide" Target="/ppt/slides/slide6.xml" Id="R8b1fa9ebead94d3e" /><Relationship Type="http://schemas.openxmlformats.org/officeDocument/2006/relationships/slide" Target="/ppt/slides/slide7.xml" Id="R78b37357f3e745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e8dc750dec43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cf14a01394d29" /><Relationship Type="http://schemas.openxmlformats.org/officeDocument/2006/relationships/theme" Target="/ppt/slideMasters/theme/theme1.xml" Id="R31e0f995817646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1cf14a01394d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679734cb743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b275ee9964c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d7a765e424e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2b7d6a7854d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7e103d6c64a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42625a8834a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930b7a2674a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WOENSEL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WOENSEL AS ble etablert [år] og holder til i Finstadjordet.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7 024 981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6 345 160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16 812 891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43 720 419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49 569 658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 WOENSEL KOOY JAN W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120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1475 Finstadjordet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991 253 777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WOENSEL AS</a:t>
            </a:r>
          </a:p>
        </p:txBody>
      </p:sp>
    </p:spTree>
  </p:cSld>
  <p:clrMapOvr>
    <a:masterClrMapping xmlns:a="http://schemas.openxmlformats.org/drawingml/2006/main"/>
  </p:clrMapOvr>
</p:sld>
</file>