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f7531d4b3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07c0fcc944d27"/>
  </p:sldMasterIdLst>
  <p:sldIdLst>
    <p:sldId xmlns:r="http://schemas.openxmlformats.org/officeDocument/2006/relationships" id="256" r:id="R79b2ee8b19d64353"/>
    <p:sldId xmlns:r="http://schemas.openxmlformats.org/officeDocument/2006/relationships" id="257" r:id="R90f3548a08254b43"/>
    <p:sldId xmlns:r="http://schemas.openxmlformats.org/officeDocument/2006/relationships" id="258" r:id="R0ff014aeb85943fc"/>
    <p:sldId xmlns:r="http://schemas.openxmlformats.org/officeDocument/2006/relationships" id="259" r:id="R7801b74f82494b6c"/>
    <p:sldId xmlns:r="http://schemas.openxmlformats.org/officeDocument/2006/relationships" id="260" r:id="R659a6585ddfe430a"/>
    <p:sldId xmlns:r="http://schemas.openxmlformats.org/officeDocument/2006/relationships" id="261" r:id="R26c772e6a53e47c3"/>
    <p:sldId xmlns:r="http://schemas.openxmlformats.org/officeDocument/2006/relationships" id="262" r:id="R906e04193fbe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07c0fcc944d27" /><Relationship Type="http://schemas.openxmlformats.org/officeDocument/2006/relationships/slide" Target="/ppt/slides/slide1.xml" Id="R79b2ee8b19d64353" /><Relationship Type="http://schemas.openxmlformats.org/officeDocument/2006/relationships/slide" Target="/ppt/slides/slide2.xml" Id="R90f3548a08254b43" /><Relationship Type="http://schemas.openxmlformats.org/officeDocument/2006/relationships/slide" Target="/ppt/slides/slide3.xml" Id="R0ff014aeb85943fc" /><Relationship Type="http://schemas.openxmlformats.org/officeDocument/2006/relationships/slide" Target="/ppt/slides/slide4.xml" Id="R7801b74f82494b6c" /><Relationship Type="http://schemas.openxmlformats.org/officeDocument/2006/relationships/slide" Target="/ppt/slides/slide5.xml" Id="R659a6585ddfe430a" /><Relationship Type="http://schemas.openxmlformats.org/officeDocument/2006/relationships/slide" Target="/ppt/slides/slide6.xml" Id="R26c772e6a53e47c3" /><Relationship Type="http://schemas.openxmlformats.org/officeDocument/2006/relationships/slide" Target="/ppt/slides/slide7.xml" Id="R906e04193fbe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c8f44fe1f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0ed212aad4f27" /><Relationship Type="http://schemas.openxmlformats.org/officeDocument/2006/relationships/theme" Target="/ppt/slideMasters/theme/theme1.xml" Id="Re3f32e4f7d3a4f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0ed212aad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5d2dbbc36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c34812d2d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a387dab76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ce844084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1a58667e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cb4d2fb3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27128c48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