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c47353c5a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bc77064cc4702"/>
  </p:sldMasterIdLst>
  <p:sldIdLst>
    <p:sldId xmlns:r="http://schemas.openxmlformats.org/officeDocument/2006/relationships" id="256" r:id="R964f1a73652b469f"/>
    <p:sldId xmlns:r="http://schemas.openxmlformats.org/officeDocument/2006/relationships" id="257" r:id="Rfcb1ea058ead4b16"/>
    <p:sldId xmlns:r="http://schemas.openxmlformats.org/officeDocument/2006/relationships" id="258" r:id="Rd34a6b3f831040c3"/>
    <p:sldId xmlns:r="http://schemas.openxmlformats.org/officeDocument/2006/relationships" id="259" r:id="R7029a2f3b4514bb8"/>
    <p:sldId xmlns:r="http://schemas.openxmlformats.org/officeDocument/2006/relationships" id="260" r:id="R721d3b9ab5a144a8"/>
    <p:sldId xmlns:r="http://schemas.openxmlformats.org/officeDocument/2006/relationships" id="261" r:id="R11cf395e129d4936"/>
    <p:sldId xmlns:r="http://schemas.openxmlformats.org/officeDocument/2006/relationships" id="262" r:id="R5f6280afd8f9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bc77064cc4702" /><Relationship Type="http://schemas.openxmlformats.org/officeDocument/2006/relationships/slide" Target="/ppt/slides/slide1.xml" Id="R964f1a73652b469f" /><Relationship Type="http://schemas.openxmlformats.org/officeDocument/2006/relationships/slide" Target="/ppt/slides/slide2.xml" Id="Rfcb1ea058ead4b16" /><Relationship Type="http://schemas.openxmlformats.org/officeDocument/2006/relationships/slide" Target="/ppt/slides/slide3.xml" Id="Rd34a6b3f831040c3" /><Relationship Type="http://schemas.openxmlformats.org/officeDocument/2006/relationships/slide" Target="/ppt/slides/slide4.xml" Id="R7029a2f3b4514bb8" /><Relationship Type="http://schemas.openxmlformats.org/officeDocument/2006/relationships/slide" Target="/ppt/slides/slide5.xml" Id="R721d3b9ab5a144a8" /><Relationship Type="http://schemas.openxmlformats.org/officeDocument/2006/relationships/slide" Target="/ppt/slides/slide6.xml" Id="R11cf395e129d4936" /><Relationship Type="http://schemas.openxmlformats.org/officeDocument/2006/relationships/slide" Target="/ppt/slides/slide7.xml" Id="R5f6280afd8f9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940debaf9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9f9ded59c477b" /><Relationship Type="http://schemas.openxmlformats.org/officeDocument/2006/relationships/theme" Target="/ppt/slideMasters/theme/theme1.xml" Id="R52fe2ec5a10546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9f9ded59c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d1774bd95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91c50220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2d841e5c9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f3602a1d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b314e1cb8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ff3ac6a7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cb5f0446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24 955 507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10 587 208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Regnskap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991 318 631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