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fce019db7d48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93b770dd0e417c"/>
  </p:sldMasterIdLst>
  <p:sldIdLst>
    <p:sldId xmlns:r="http://schemas.openxmlformats.org/officeDocument/2006/relationships" id="256" r:id="R2293d09a4c094e94"/>
    <p:sldId xmlns:r="http://schemas.openxmlformats.org/officeDocument/2006/relationships" id="257" r:id="R6dedbe382367425d"/>
    <p:sldId xmlns:r="http://schemas.openxmlformats.org/officeDocument/2006/relationships" id="258" r:id="R1f0eae98bcd94c2e"/>
    <p:sldId xmlns:r="http://schemas.openxmlformats.org/officeDocument/2006/relationships" id="259" r:id="Ra97769aef5d94c5c"/>
    <p:sldId xmlns:r="http://schemas.openxmlformats.org/officeDocument/2006/relationships" id="260" r:id="Recb3a002679e498d"/>
    <p:sldId xmlns:r="http://schemas.openxmlformats.org/officeDocument/2006/relationships" id="261" r:id="R04206865f3e946cb"/>
    <p:sldId xmlns:r="http://schemas.openxmlformats.org/officeDocument/2006/relationships" id="262" r:id="R8ceda398abf549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3b770dd0e417c" /><Relationship Type="http://schemas.openxmlformats.org/officeDocument/2006/relationships/slide" Target="/ppt/slides/slide1.xml" Id="R2293d09a4c094e94" /><Relationship Type="http://schemas.openxmlformats.org/officeDocument/2006/relationships/slide" Target="/ppt/slides/slide2.xml" Id="R6dedbe382367425d" /><Relationship Type="http://schemas.openxmlformats.org/officeDocument/2006/relationships/slide" Target="/ppt/slides/slide3.xml" Id="R1f0eae98bcd94c2e" /><Relationship Type="http://schemas.openxmlformats.org/officeDocument/2006/relationships/slide" Target="/ppt/slides/slide4.xml" Id="Ra97769aef5d94c5c" /><Relationship Type="http://schemas.openxmlformats.org/officeDocument/2006/relationships/slide" Target="/ppt/slides/slide5.xml" Id="Recb3a002679e498d" /><Relationship Type="http://schemas.openxmlformats.org/officeDocument/2006/relationships/slide" Target="/ppt/slides/slide6.xml" Id="R04206865f3e946cb" /><Relationship Type="http://schemas.openxmlformats.org/officeDocument/2006/relationships/slide" Target="/ppt/slides/slide7.xml" Id="R8ceda398abf549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95c8b60af42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e3a86bef044e3" /><Relationship Type="http://schemas.openxmlformats.org/officeDocument/2006/relationships/theme" Target="/ppt/slideMasters/theme/theme1.xml" Id="R1a4ff0eaad2c4b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2e3a86bef044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064311a9942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0d6849ef749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740bc58c04b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0e9caa3e140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3f13c8f0e4d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0eb3535fa49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0709555cb4d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FJANSE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FJANSE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FJANSE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FJANSE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FJANSE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FJANSE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−491 267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15 978 703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75 637 024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78 407 794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FJANSE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FJELD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FJANSE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Tåsenveien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991 350 993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FJANSE HOLDING AS</a:t>
            </a:r>
          </a:p>
        </p:txBody>
      </p:sp>
    </p:spTree>
  </p:cSld>
  <p:clrMapOvr>
    <a:masterClrMapping xmlns:a="http://schemas.openxmlformats.org/drawingml/2006/main"/>
  </p:clrMapOvr>
</p:sld>
</file>