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a8924f7b5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e98725a1f4b9d"/>
  </p:sldMasterIdLst>
  <p:sldIdLst>
    <p:sldId xmlns:r="http://schemas.openxmlformats.org/officeDocument/2006/relationships" id="256" r:id="R3ce4ab630a6e47fd"/>
    <p:sldId xmlns:r="http://schemas.openxmlformats.org/officeDocument/2006/relationships" id="257" r:id="R48d8ca8413c7418f"/>
    <p:sldId xmlns:r="http://schemas.openxmlformats.org/officeDocument/2006/relationships" id="258" r:id="R391a758e33694ac0"/>
    <p:sldId xmlns:r="http://schemas.openxmlformats.org/officeDocument/2006/relationships" id="259" r:id="Rbf2c864af0934962"/>
    <p:sldId xmlns:r="http://schemas.openxmlformats.org/officeDocument/2006/relationships" id="260" r:id="R604861e5fd7a4226"/>
    <p:sldId xmlns:r="http://schemas.openxmlformats.org/officeDocument/2006/relationships" id="261" r:id="R6c0bfd9d7a334654"/>
    <p:sldId xmlns:r="http://schemas.openxmlformats.org/officeDocument/2006/relationships" id="262" r:id="Rf9899914af29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e98725a1f4b9d" /><Relationship Type="http://schemas.openxmlformats.org/officeDocument/2006/relationships/slide" Target="/ppt/slides/slide1.xml" Id="R3ce4ab630a6e47fd" /><Relationship Type="http://schemas.openxmlformats.org/officeDocument/2006/relationships/slide" Target="/ppt/slides/slide2.xml" Id="R48d8ca8413c7418f" /><Relationship Type="http://schemas.openxmlformats.org/officeDocument/2006/relationships/slide" Target="/ppt/slides/slide3.xml" Id="R391a758e33694ac0" /><Relationship Type="http://schemas.openxmlformats.org/officeDocument/2006/relationships/slide" Target="/ppt/slides/slide4.xml" Id="Rbf2c864af0934962" /><Relationship Type="http://schemas.openxmlformats.org/officeDocument/2006/relationships/slide" Target="/ppt/slides/slide5.xml" Id="R604861e5fd7a4226" /><Relationship Type="http://schemas.openxmlformats.org/officeDocument/2006/relationships/slide" Target="/ppt/slides/slide6.xml" Id="R6c0bfd9d7a334654" /><Relationship Type="http://schemas.openxmlformats.org/officeDocument/2006/relationships/slide" Target="/ppt/slides/slide7.xml" Id="Rf9899914af29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7c1ab64e6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957098f345ea" /><Relationship Type="http://schemas.openxmlformats.org/officeDocument/2006/relationships/theme" Target="/ppt/slideMasters/theme/theme1.xml" Id="Rd6e2d9f6a342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c957098f3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bbbca302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695304d4c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377c2b4d6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c31b164d8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fc4302fe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62aa3446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a3a2964a6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KJETIL RAMSLIE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Voldmogrenda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