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aaf5f33b17c476b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492c617d8eb04582"/>
  </p:sldMasterIdLst>
  <p:sldIdLst>
    <p:sldId xmlns:r="http://schemas.openxmlformats.org/officeDocument/2006/relationships" id="256" r:id="Rb6be241ef6b84659"/>
    <p:sldId xmlns:r="http://schemas.openxmlformats.org/officeDocument/2006/relationships" id="257" r:id="R1a25efc80190403d"/>
    <p:sldId xmlns:r="http://schemas.openxmlformats.org/officeDocument/2006/relationships" id="258" r:id="Rff4f3b977f1d4604"/>
    <p:sldId xmlns:r="http://schemas.openxmlformats.org/officeDocument/2006/relationships" id="259" r:id="R00c618adf4ca458f"/>
    <p:sldId xmlns:r="http://schemas.openxmlformats.org/officeDocument/2006/relationships" id="260" r:id="R36cf6d1b430b4119"/>
    <p:sldId xmlns:r="http://schemas.openxmlformats.org/officeDocument/2006/relationships" id="261" r:id="R8e6fea42705649d9"/>
    <p:sldId xmlns:r="http://schemas.openxmlformats.org/officeDocument/2006/relationships" id="262" r:id="R2666ed08854d4b94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92c617d8eb04582" /><Relationship Type="http://schemas.openxmlformats.org/officeDocument/2006/relationships/slide" Target="/ppt/slides/slide1.xml" Id="Rb6be241ef6b84659" /><Relationship Type="http://schemas.openxmlformats.org/officeDocument/2006/relationships/slide" Target="/ppt/slides/slide2.xml" Id="R1a25efc80190403d" /><Relationship Type="http://schemas.openxmlformats.org/officeDocument/2006/relationships/slide" Target="/ppt/slides/slide3.xml" Id="Rff4f3b977f1d4604" /><Relationship Type="http://schemas.openxmlformats.org/officeDocument/2006/relationships/slide" Target="/ppt/slides/slide4.xml" Id="R00c618adf4ca458f" /><Relationship Type="http://schemas.openxmlformats.org/officeDocument/2006/relationships/slide" Target="/ppt/slides/slide5.xml" Id="R36cf6d1b430b4119" /><Relationship Type="http://schemas.openxmlformats.org/officeDocument/2006/relationships/slide" Target="/ppt/slides/slide6.xml" Id="R8e6fea42705649d9" /><Relationship Type="http://schemas.openxmlformats.org/officeDocument/2006/relationships/slide" Target="/ppt/slides/slide7.xml" Id="R2666ed08854d4b94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bda403533a74280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c36accf24c641d2" /><Relationship Type="http://schemas.openxmlformats.org/officeDocument/2006/relationships/theme" Target="/ppt/slideMasters/theme/theme1.xml" Id="R709b71534f994dc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ac36accf24c641d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f46cf57108b4de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4941ba4463d41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eef82d5dbfa427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2c5422976e4a3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49b3a90d56d45e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ba60e020b7c49b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718fc78f62242b7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GUNDESØ INVEST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GUNDESØ INVEST AS ble etablert [år] og holder til i Oslo.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−260 669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1 609 107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14 207 552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14 293 953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RUNAR GUNDESØ  –  70,0 %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HÅVARD ANDREAS GUNDESØ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SIGURD EIDEM GUNDESØ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TOR EIDEM GUNDESØ  –  10,0 %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Hartmanns vei 40A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0284 Oslo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991 380 930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GUNDESØ INVEST AS</a:t>
            </a:r>
          </a:p>
        </p:txBody>
      </p:sp>
    </p:spTree>
  </p:cSld>
  <p:clrMapOvr>
    <a:masterClrMapping xmlns:a="http://schemas.openxmlformats.org/drawingml/2006/main"/>
  </p:clrMapOvr>
</p:sld>
</file>