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e50154ca6c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cac1ebb78432d"/>
  </p:sldMasterIdLst>
  <p:sldIdLst>
    <p:sldId xmlns:r="http://schemas.openxmlformats.org/officeDocument/2006/relationships" id="256" r:id="Rcaa1307f5bc84eef"/>
    <p:sldId xmlns:r="http://schemas.openxmlformats.org/officeDocument/2006/relationships" id="257" r:id="R5ba660c6d0f2423e"/>
    <p:sldId xmlns:r="http://schemas.openxmlformats.org/officeDocument/2006/relationships" id="258" r:id="R9c67d3b201af4b9e"/>
    <p:sldId xmlns:r="http://schemas.openxmlformats.org/officeDocument/2006/relationships" id="259" r:id="R81c5439e5247492e"/>
    <p:sldId xmlns:r="http://schemas.openxmlformats.org/officeDocument/2006/relationships" id="260" r:id="R485eaad45a584065"/>
    <p:sldId xmlns:r="http://schemas.openxmlformats.org/officeDocument/2006/relationships" id="261" r:id="R4f1943b300cc4df2"/>
    <p:sldId xmlns:r="http://schemas.openxmlformats.org/officeDocument/2006/relationships" id="262" r:id="R33ff1d17e0de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cac1ebb78432d" /><Relationship Type="http://schemas.openxmlformats.org/officeDocument/2006/relationships/slide" Target="/ppt/slides/slide1.xml" Id="Rcaa1307f5bc84eef" /><Relationship Type="http://schemas.openxmlformats.org/officeDocument/2006/relationships/slide" Target="/ppt/slides/slide2.xml" Id="R5ba660c6d0f2423e" /><Relationship Type="http://schemas.openxmlformats.org/officeDocument/2006/relationships/slide" Target="/ppt/slides/slide3.xml" Id="R9c67d3b201af4b9e" /><Relationship Type="http://schemas.openxmlformats.org/officeDocument/2006/relationships/slide" Target="/ppt/slides/slide4.xml" Id="R81c5439e5247492e" /><Relationship Type="http://schemas.openxmlformats.org/officeDocument/2006/relationships/slide" Target="/ppt/slides/slide5.xml" Id="R485eaad45a584065" /><Relationship Type="http://schemas.openxmlformats.org/officeDocument/2006/relationships/slide" Target="/ppt/slides/slide6.xml" Id="R4f1943b300cc4df2" /><Relationship Type="http://schemas.openxmlformats.org/officeDocument/2006/relationships/slide" Target="/ppt/slides/slide7.xml" Id="R33ff1d17e0de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f9d686a4b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c86cc806841f3" /><Relationship Type="http://schemas.openxmlformats.org/officeDocument/2006/relationships/theme" Target="/ppt/slideMasters/theme/theme1.xml" Id="R5f9a28da496a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c86cc8068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d261eaa1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6be87698b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54104ae31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780a0ae2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1c90574c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46aa14f844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6ac7abf1348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SAGAHILL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−1 201 287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30 763 837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91 600 719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116 218 445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K.T. BRØVIG INVEST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CAMPITOR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CAMPITOR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Tørres Kristian Brøvig, Nodenesveien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SAGAHILL AS</a:t>
            </a:r>
          </a:p>
        </p:txBody>
      </p:sp>
    </p:spTree>
  </p:cSld>
  <p:clrMapOvr>
    <a:masterClrMapping xmlns:a="http://schemas.openxmlformats.org/drawingml/2006/main"/>
  </p:clrMapOvr>
</p:sld>
</file>