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da7056296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4e5d2db5a4fb8"/>
  </p:sldMasterIdLst>
  <p:sldIdLst>
    <p:sldId xmlns:r="http://schemas.openxmlformats.org/officeDocument/2006/relationships" id="256" r:id="R35abb421d7424a3d"/>
    <p:sldId xmlns:r="http://schemas.openxmlformats.org/officeDocument/2006/relationships" id="257" r:id="Ra3b2f72ec412478a"/>
    <p:sldId xmlns:r="http://schemas.openxmlformats.org/officeDocument/2006/relationships" id="258" r:id="Rca1a15b7e6b74de0"/>
    <p:sldId xmlns:r="http://schemas.openxmlformats.org/officeDocument/2006/relationships" id="259" r:id="Ra5e10da5bb4f4283"/>
    <p:sldId xmlns:r="http://schemas.openxmlformats.org/officeDocument/2006/relationships" id="260" r:id="Rc23c190d3f9b44af"/>
    <p:sldId xmlns:r="http://schemas.openxmlformats.org/officeDocument/2006/relationships" id="261" r:id="R0574b49e1fd84a82"/>
    <p:sldId xmlns:r="http://schemas.openxmlformats.org/officeDocument/2006/relationships" id="262" r:id="R9f55f24b44c4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4e5d2db5a4fb8" /><Relationship Type="http://schemas.openxmlformats.org/officeDocument/2006/relationships/slide" Target="/ppt/slides/slide1.xml" Id="R35abb421d7424a3d" /><Relationship Type="http://schemas.openxmlformats.org/officeDocument/2006/relationships/slide" Target="/ppt/slides/slide2.xml" Id="Ra3b2f72ec412478a" /><Relationship Type="http://schemas.openxmlformats.org/officeDocument/2006/relationships/slide" Target="/ppt/slides/slide3.xml" Id="Rca1a15b7e6b74de0" /><Relationship Type="http://schemas.openxmlformats.org/officeDocument/2006/relationships/slide" Target="/ppt/slides/slide4.xml" Id="Ra5e10da5bb4f4283" /><Relationship Type="http://schemas.openxmlformats.org/officeDocument/2006/relationships/slide" Target="/ppt/slides/slide5.xml" Id="Rc23c190d3f9b44af" /><Relationship Type="http://schemas.openxmlformats.org/officeDocument/2006/relationships/slide" Target="/ppt/slides/slide6.xml" Id="R0574b49e1fd84a82" /><Relationship Type="http://schemas.openxmlformats.org/officeDocument/2006/relationships/slide" Target="/ppt/slides/slide7.xml" Id="R9f55f24b44c4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d352c50b6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bc7368924528" /><Relationship Type="http://schemas.openxmlformats.org/officeDocument/2006/relationships/theme" Target="/ppt/slideMasters/theme/theme1.xml" Id="R8bf4a4f351e7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9bc736892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48eaebf0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3ecd9988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bbf1e122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ebf032422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42431a1c8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3258b329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b6731be1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