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bf5790cc0c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eb6540c4a44dd"/>
  </p:sldMasterIdLst>
  <p:sldIdLst>
    <p:sldId xmlns:r="http://schemas.openxmlformats.org/officeDocument/2006/relationships" id="256" r:id="R8e1d7e071d23493b"/>
    <p:sldId xmlns:r="http://schemas.openxmlformats.org/officeDocument/2006/relationships" id="257" r:id="R0845c4b0c9b844e7"/>
    <p:sldId xmlns:r="http://schemas.openxmlformats.org/officeDocument/2006/relationships" id="258" r:id="R1900fca446e744fc"/>
    <p:sldId xmlns:r="http://schemas.openxmlformats.org/officeDocument/2006/relationships" id="259" r:id="R4f537c56b554487c"/>
    <p:sldId xmlns:r="http://schemas.openxmlformats.org/officeDocument/2006/relationships" id="260" r:id="R2c2da857add24636"/>
    <p:sldId xmlns:r="http://schemas.openxmlformats.org/officeDocument/2006/relationships" id="261" r:id="R5bffb093152148c4"/>
    <p:sldId xmlns:r="http://schemas.openxmlformats.org/officeDocument/2006/relationships" id="262" r:id="Rbbfecd867a27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eb6540c4a44dd" /><Relationship Type="http://schemas.openxmlformats.org/officeDocument/2006/relationships/slide" Target="/ppt/slides/slide1.xml" Id="R8e1d7e071d23493b" /><Relationship Type="http://schemas.openxmlformats.org/officeDocument/2006/relationships/slide" Target="/ppt/slides/slide2.xml" Id="R0845c4b0c9b844e7" /><Relationship Type="http://schemas.openxmlformats.org/officeDocument/2006/relationships/slide" Target="/ppt/slides/slide3.xml" Id="R1900fca446e744fc" /><Relationship Type="http://schemas.openxmlformats.org/officeDocument/2006/relationships/slide" Target="/ppt/slides/slide4.xml" Id="R4f537c56b554487c" /><Relationship Type="http://schemas.openxmlformats.org/officeDocument/2006/relationships/slide" Target="/ppt/slides/slide5.xml" Id="R2c2da857add24636" /><Relationship Type="http://schemas.openxmlformats.org/officeDocument/2006/relationships/slide" Target="/ppt/slides/slide6.xml" Id="R5bffb093152148c4" /><Relationship Type="http://schemas.openxmlformats.org/officeDocument/2006/relationships/slide" Target="/ppt/slides/slide7.xml" Id="Rbbfecd867a27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d8308e69b42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5309b2d0d4913" /><Relationship Type="http://schemas.openxmlformats.org/officeDocument/2006/relationships/theme" Target="/ppt/slideMasters/theme/theme1.xml" Id="R064b784aa70347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55309b2d0d49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93c53687a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ba32234c544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cdfe2e5164c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05de9c66b4b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711797d9c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6620fd4ad45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98078899f40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PARATA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1 660 469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2 663 214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AGNITIO AS  –  78,5 %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CLAUSEN REKNESKAP AS  –  19,6 %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MYRLAND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991 405 518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