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28dc83bc49f499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efc8ab069274365"/>
  </p:sldMasterIdLst>
  <p:sldIdLst>
    <p:sldId xmlns:r="http://schemas.openxmlformats.org/officeDocument/2006/relationships" id="256" r:id="Rbb2087fa7bb24aed"/>
    <p:sldId xmlns:r="http://schemas.openxmlformats.org/officeDocument/2006/relationships" id="257" r:id="R4a80068d6fd34a10"/>
    <p:sldId xmlns:r="http://schemas.openxmlformats.org/officeDocument/2006/relationships" id="258" r:id="R6ebcc84a7f624191"/>
    <p:sldId xmlns:r="http://schemas.openxmlformats.org/officeDocument/2006/relationships" id="259" r:id="Re3e0d25430264442"/>
    <p:sldId xmlns:r="http://schemas.openxmlformats.org/officeDocument/2006/relationships" id="260" r:id="R8b397c271bc74009"/>
    <p:sldId xmlns:r="http://schemas.openxmlformats.org/officeDocument/2006/relationships" id="261" r:id="R169af7cd5a574297"/>
    <p:sldId xmlns:r="http://schemas.openxmlformats.org/officeDocument/2006/relationships" id="262" r:id="Re4990940f758400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efc8ab069274365" /><Relationship Type="http://schemas.openxmlformats.org/officeDocument/2006/relationships/slide" Target="/ppt/slides/slide1.xml" Id="Rbb2087fa7bb24aed" /><Relationship Type="http://schemas.openxmlformats.org/officeDocument/2006/relationships/slide" Target="/ppt/slides/slide2.xml" Id="R4a80068d6fd34a10" /><Relationship Type="http://schemas.openxmlformats.org/officeDocument/2006/relationships/slide" Target="/ppt/slides/slide3.xml" Id="R6ebcc84a7f624191" /><Relationship Type="http://schemas.openxmlformats.org/officeDocument/2006/relationships/slide" Target="/ppt/slides/slide4.xml" Id="Re3e0d25430264442" /><Relationship Type="http://schemas.openxmlformats.org/officeDocument/2006/relationships/slide" Target="/ppt/slides/slide5.xml" Id="R8b397c271bc74009" /><Relationship Type="http://schemas.openxmlformats.org/officeDocument/2006/relationships/slide" Target="/ppt/slides/slide6.xml" Id="R169af7cd5a574297" /><Relationship Type="http://schemas.openxmlformats.org/officeDocument/2006/relationships/slide" Target="/ppt/slides/slide7.xml" Id="Re4990940f758400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e5dd9791359498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6230e116d7497d" /><Relationship Type="http://schemas.openxmlformats.org/officeDocument/2006/relationships/theme" Target="/ppt/slideMasters/theme/theme1.xml" Id="R1b2ac250c37849a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b6230e116d7497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3df558a04a4ab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c5a6e10c4d4d3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bb31defc74454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5f53eb8ccc476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9f8f51f67e401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9177cef1e541f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1b7bfe3feb49b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KRFA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KRFA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KRFA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KRFA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KRFA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KRFA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450 000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210 332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1 309 452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1 552 047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1 693 877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KRFA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KRISTIN BY FARSTAD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KRFA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Dokkgata 2B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7042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farstadkristinby@gmail.com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991 420 657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KRFA AS</a:t>
            </a:r>
          </a:p>
        </p:txBody>
      </p:sp>
    </p:spTree>
  </p:cSld>
  <p:clrMapOvr>
    <a:masterClrMapping xmlns:a="http://schemas.openxmlformats.org/drawingml/2006/main"/>
  </p:clrMapOvr>
</p:sld>
</file>