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a6fff2e63d04c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81390b436349dd"/>
  </p:sldMasterIdLst>
  <p:sldIdLst>
    <p:sldId xmlns:r="http://schemas.openxmlformats.org/officeDocument/2006/relationships" id="256" r:id="R6cbee945f2264995"/>
    <p:sldId xmlns:r="http://schemas.openxmlformats.org/officeDocument/2006/relationships" id="257" r:id="Rd590a6c9ce1440b8"/>
    <p:sldId xmlns:r="http://schemas.openxmlformats.org/officeDocument/2006/relationships" id="258" r:id="Rc5a1217bf16a48b6"/>
    <p:sldId xmlns:r="http://schemas.openxmlformats.org/officeDocument/2006/relationships" id="259" r:id="R5f6740c794374415"/>
    <p:sldId xmlns:r="http://schemas.openxmlformats.org/officeDocument/2006/relationships" id="260" r:id="Rb4cdf44587d34f7a"/>
    <p:sldId xmlns:r="http://schemas.openxmlformats.org/officeDocument/2006/relationships" id="261" r:id="Ra387934ea1d64d37"/>
    <p:sldId xmlns:r="http://schemas.openxmlformats.org/officeDocument/2006/relationships" id="262" r:id="R6e7e01319cf742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1390b436349dd" /><Relationship Type="http://schemas.openxmlformats.org/officeDocument/2006/relationships/slide" Target="/ppt/slides/slide1.xml" Id="R6cbee945f2264995" /><Relationship Type="http://schemas.openxmlformats.org/officeDocument/2006/relationships/slide" Target="/ppt/slides/slide2.xml" Id="Rd590a6c9ce1440b8" /><Relationship Type="http://schemas.openxmlformats.org/officeDocument/2006/relationships/slide" Target="/ppt/slides/slide3.xml" Id="Rc5a1217bf16a48b6" /><Relationship Type="http://schemas.openxmlformats.org/officeDocument/2006/relationships/slide" Target="/ppt/slides/slide4.xml" Id="R5f6740c794374415" /><Relationship Type="http://schemas.openxmlformats.org/officeDocument/2006/relationships/slide" Target="/ppt/slides/slide5.xml" Id="Rb4cdf44587d34f7a" /><Relationship Type="http://schemas.openxmlformats.org/officeDocument/2006/relationships/slide" Target="/ppt/slides/slide6.xml" Id="Ra387934ea1d64d37" /><Relationship Type="http://schemas.openxmlformats.org/officeDocument/2006/relationships/slide" Target="/ppt/slides/slide7.xml" Id="R6e7e01319cf742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8fb15f4d0b46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cab15b06eb4f09" /><Relationship Type="http://schemas.openxmlformats.org/officeDocument/2006/relationships/theme" Target="/ppt/slideMasters/theme/theme1.xml" Id="R6ea09b5797c64f2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6cab15b06eb4f0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a8119828b43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00fd476cbf4de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db417f766472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a5e238f8347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59bd2f92554d8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f34e7ab7040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0ea6e199d14a2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DRAMMEN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 REVISJON AS ble etablert [år] og holder til i Drammen.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5 871 029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2 301 612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1 843 195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4 539 577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5 793 986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HAGEN HANS KRISTIAN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Bjørnstjerne Bjørnsons gate 110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3044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82 96 96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991 445 668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DRAMMEN REVISJON AS</a:t>
            </a:r>
          </a:p>
        </p:txBody>
      </p:sp>
    </p:spTree>
  </p:cSld>
  <p:clrMapOvr>
    <a:masterClrMapping xmlns:a="http://schemas.openxmlformats.org/drawingml/2006/main"/>
  </p:clrMapOvr>
</p:sld>
</file>