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a3c431baa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e806141bc418a"/>
  </p:sldMasterIdLst>
  <p:sldIdLst>
    <p:sldId xmlns:r="http://schemas.openxmlformats.org/officeDocument/2006/relationships" id="256" r:id="R67a2eeb52d2e4772"/>
    <p:sldId xmlns:r="http://schemas.openxmlformats.org/officeDocument/2006/relationships" id="257" r:id="R90b042ca053c4b95"/>
    <p:sldId xmlns:r="http://schemas.openxmlformats.org/officeDocument/2006/relationships" id="258" r:id="R23318fd8300d4354"/>
    <p:sldId xmlns:r="http://schemas.openxmlformats.org/officeDocument/2006/relationships" id="259" r:id="R48df064390cc43f4"/>
    <p:sldId xmlns:r="http://schemas.openxmlformats.org/officeDocument/2006/relationships" id="260" r:id="R7f222fa11c7943c3"/>
    <p:sldId xmlns:r="http://schemas.openxmlformats.org/officeDocument/2006/relationships" id="261" r:id="Rd399b92e6c85428e"/>
    <p:sldId xmlns:r="http://schemas.openxmlformats.org/officeDocument/2006/relationships" id="262" r:id="R61c0d38b8ac1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e806141bc418a" /><Relationship Type="http://schemas.openxmlformats.org/officeDocument/2006/relationships/slide" Target="/ppt/slides/slide1.xml" Id="R67a2eeb52d2e4772" /><Relationship Type="http://schemas.openxmlformats.org/officeDocument/2006/relationships/slide" Target="/ppt/slides/slide2.xml" Id="R90b042ca053c4b95" /><Relationship Type="http://schemas.openxmlformats.org/officeDocument/2006/relationships/slide" Target="/ppt/slides/slide3.xml" Id="R23318fd8300d4354" /><Relationship Type="http://schemas.openxmlformats.org/officeDocument/2006/relationships/slide" Target="/ppt/slides/slide4.xml" Id="R48df064390cc43f4" /><Relationship Type="http://schemas.openxmlformats.org/officeDocument/2006/relationships/slide" Target="/ppt/slides/slide5.xml" Id="R7f222fa11c7943c3" /><Relationship Type="http://schemas.openxmlformats.org/officeDocument/2006/relationships/slide" Target="/ppt/slides/slide6.xml" Id="Rd399b92e6c85428e" /><Relationship Type="http://schemas.openxmlformats.org/officeDocument/2006/relationships/slide" Target="/ppt/slides/slide7.xml" Id="R61c0d38b8ac1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51fff6329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3ece5a954a54" /><Relationship Type="http://schemas.openxmlformats.org/officeDocument/2006/relationships/theme" Target="/ppt/slideMasters/theme/theme1.xml" Id="R3824ddab01ea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f3ece5a954a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e56a9857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8d0f853ed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d1205fb84b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f43812de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adc4be377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d433893084d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b2d5aec14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RISBRUNA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RISBRUNA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2 562 645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13 793 810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SCHWABE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Glassverkveien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erikschw@gmail.com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991 466 762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RISBRUNA AS</a:t>
            </a:r>
          </a:p>
        </p:txBody>
      </p:sp>
    </p:spTree>
  </p:cSld>
  <p:clrMapOvr>
    <a:masterClrMapping xmlns:a="http://schemas.openxmlformats.org/drawingml/2006/main"/>
  </p:clrMapOvr>
</p:sld>
</file>