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45b7b015b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cab83b9134a4e"/>
  </p:sldMasterIdLst>
  <p:sldIdLst>
    <p:sldId xmlns:r="http://schemas.openxmlformats.org/officeDocument/2006/relationships" id="256" r:id="R54838faab5934da5"/>
    <p:sldId xmlns:r="http://schemas.openxmlformats.org/officeDocument/2006/relationships" id="257" r:id="R6a7a9f43ec234597"/>
    <p:sldId xmlns:r="http://schemas.openxmlformats.org/officeDocument/2006/relationships" id="258" r:id="R599d66cbe2534c44"/>
    <p:sldId xmlns:r="http://schemas.openxmlformats.org/officeDocument/2006/relationships" id="259" r:id="R8de4c6dcd1f24a25"/>
    <p:sldId xmlns:r="http://schemas.openxmlformats.org/officeDocument/2006/relationships" id="260" r:id="R7a1ccb688b204c94"/>
    <p:sldId xmlns:r="http://schemas.openxmlformats.org/officeDocument/2006/relationships" id="261" r:id="R358e903901484514"/>
    <p:sldId xmlns:r="http://schemas.openxmlformats.org/officeDocument/2006/relationships" id="262" r:id="R0ec9342cc48d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cab83b9134a4e" /><Relationship Type="http://schemas.openxmlformats.org/officeDocument/2006/relationships/slide" Target="/ppt/slides/slide1.xml" Id="R54838faab5934da5" /><Relationship Type="http://schemas.openxmlformats.org/officeDocument/2006/relationships/slide" Target="/ppt/slides/slide2.xml" Id="R6a7a9f43ec234597" /><Relationship Type="http://schemas.openxmlformats.org/officeDocument/2006/relationships/slide" Target="/ppt/slides/slide3.xml" Id="R599d66cbe2534c44" /><Relationship Type="http://schemas.openxmlformats.org/officeDocument/2006/relationships/slide" Target="/ppt/slides/slide4.xml" Id="R8de4c6dcd1f24a25" /><Relationship Type="http://schemas.openxmlformats.org/officeDocument/2006/relationships/slide" Target="/ppt/slides/slide5.xml" Id="R7a1ccb688b204c94" /><Relationship Type="http://schemas.openxmlformats.org/officeDocument/2006/relationships/slide" Target="/ppt/slides/slide6.xml" Id="R358e903901484514" /><Relationship Type="http://schemas.openxmlformats.org/officeDocument/2006/relationships/slide" Target="/ppt/slides/slide7.xml" Id="R0ec9342cc48d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7d1f2167a40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2791223a141cb" /><Relationship Type="http://schemas.openxmlformats.org/officeDocument/2006/relationships/theme" Target="/ppt/slideMasters/theme/theme1.xml" Id="R8688ccc1cf4f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a2791223a1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dde409746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3224db7794f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de4e621d9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140c4bb6c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35bc519da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51de85dcd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0f15fcef849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100 968 266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117 053 134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GAARUD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