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6ba073d5d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6d963db3f4b7d"/>
  </p:sldMasterIdLst>
  <p:sldIdLst>
    <p:sldId xmlns:r="http://schemas.openxmlformats.org/officeDocument/2006/relationships" id="256" r:id="R3f13ed18891b4c72"/>
    <p:sldId xmlns:r="http://schemas.openxmlformats.org/officeDocument/2006/relationships" id="257" r:id="R4bb1501b9ae44e19"/>
    <p:sldId xmlns:r="http://schemas.openxmlformats.org/officeDocument/2006/relationships" id="258" r:id="R9b9d0d4ad321425c"/>
    <p:sldId xmlns:r="http://schemas.openxmlformats.org/officeDocument/2006/relationships" id="259" r:id="R55b079f5d95c473a"/>
    <p:sldId xmlns:r="http://schemas.openxmlformats.org/officeDocument/2006/relationships" id="260" r:id="Rab23d39674244657"/>
    <p:sldId xmlns:r="http://schemas.openxmlformats.org/officeDocument/2006/relationships" id="261" r:id="Rc559dc374a8f4f7a"/>
    <p:sldId xmlns:r="http://schemas.openxmlformats.org/officeDocument/2006/relationships" id="262" r:id="Rb6bdf1670db5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6d963db3f4b7d" /><Relationship Type="http://schemas.openxmlformats.org/officeDocument/2006/relationships/slide" Target="/ppt/slides/slide1.xml" Id="R3f13ed18891b4c72" /><Relationship Type="http://schemas.openxmlformats.org/officeDocument/2006/relationships/slide" Target="/ppt/slides/slide2.xml" Id="R4bb1501b9ae44e19" /><Relationship Type="http://schemas.openxmlformats.org/officeDocument/2006/relationships/slide" Target="/ppt/slides/slide3.xml" Id="R9b9d0d4ad321425c" /><Relationship Type="http://schemas.openxmlformats.org/officeDocument/2006/relationships/slide" Target="/ppt/slides/slide4.xml" Id="R55b079f5d95c473a" /><Relationship Type="http://schemas.openxmlformats.org/officeDocument/2006/relationships/slide" Target="/ppt/slides/slide5.xml" Id="Rab23d39674244657" /><Relationship Type="http://schemas.openxmlformats.org/officeDocument/2006/relationships/slide" Target="/ppt/slides/slide6.xml" Id="Rc559dc374a8f4f7a" /><Relationship Type="http://schemas.openxmlformats.org/officeDocument/2006/relationships/slide" Target="/ppt/slides/slide7.xml" Id="Rb6bdf1670db5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90be98448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b257334994e75" /><Relationship Type="http://schemas.openxmlformats.org/officeDocument/2006/relationships/theme" Target="/ppt/slideMasters/theme/theme1.xml" Id="Rde3a7e9b0a51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b25733499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69747a5f6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f3dde1c7c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866c958f3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f0f92c86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c5c657af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c141c645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85477638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90 591 440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WAHL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991 500 138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CEKI AS</a:t>
            </a:r>
          </a:p>
        </p:txBody>
      </p:sp>
    </p:spTree>
  </p:cSld>
  <p:clrMapOvr>
    <a:masterClrMapping xmlns:a="http://schemas.openxmlformats.org/drawingml/2006/main"/>
  </p:clrMapOvr>
</p:sld>
</file>