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a83b18274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b5574718f49c5"/>
  </p:sldMasterIdLst>
  <p:sldIdLst>
    <p:sldId xmlns:r="http://schemas.openxmlformats.org/officeDocument/2006/relationships" id="256" r:id="Rc18de1fc01d944c7"/>
    <p:sldId xmlns:r="http://schemas.openxmlformats.org/officeDocument/2006/relationships" id="257" r:id="R21349a1c138e4921"/>
    <p:sldId xmlns:r="http://schemas.openxmlformats.org/officeDocument/2006/relationships" id="258" r:id="Rc2a01c3c1b194033"/>
    <p:sldId xmlns:r="http://schemas.openxmlformats.org/officeDocument/2006/relationships" id="259" r:id="R1bafdbf3a62640ae"/>
    <p:sldId xmlns:r="http://schemas.openxmlformats.org/officeDocument/2006/relationships" id="260" r:id="Rb4f25020e45b498b"/>
    <p:sldId xmlns:r="http://schemas.openxmlformats.org/officeDocument/2006/relationships" id="261" r:id="Ra84a2b8e0f164edb"/>
    <p:sldId xmlns:r="http://schemas.openxmlformats.org/officeDocument/2006/relationships" id="262" r:id="R570c9d7f5752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b5574718f49c5" /><Relationship Type="http://schemas.openxmlformats.org/officeDocument/2006/relationships/slide" Target="/ppt/slides/slide1.xml" Id="Rc18de1fc01d944c7" /><Relationship Type="http://schemas.openxmlformats.org/officeDocument/2006/relationships/slide" Target="/ppt/slides/slide2.xml" Id="R21349a1c138e4921" /><Relationship Type="http://schemas.openxmlformats.org/officeDocument/2006/relationships/slide" Target="/ppt/slides/slide3.xml" Id="Rc2a01c3c1b194033" /><Relationship Type="http://schemas.openxmlformats.org/officeDocument/2006/relationships/slide" Target="/ppt/slides/slide4.xml" Id="R1bafdbf3a62640ae" /><Relationship Type="http://schemas.openxmlformats.org/officeDocument/2006/relationships/slide" Target="/ppt/slides/slide5.xml" Id="Rb4f25020e45b498b" /><Relationship Type="http://schemas.openxmlformats.org/officeDocument/2006/relationships/slide" Target="/ppt/slides/slide6.xml" Id="Ra84a2b8e0f164edb" /><Relationship Type="http://schemas.openxmlformats.org/officeDocument/2006/relationships/slide" Target="/ppt/slides/slide7.xml" Id="R570c9d7f5752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e4ccc2ff9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ca45b81484897" /><Relationship Type="http://schemas.openxmlformats.org/officeDocument/2006/relationships/theme" Target="/ppt/slideMasters/theme/theme1.xml" Id="R7fb19a65df7b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ca45b8148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abb652e5c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5b3325fda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684fd949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b1038e8ee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ed5a4ebb04d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05a34ef5a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136e85a23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MOVI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3 804 082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14 677 361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14 799 199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 ANNIE HESTØ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MOHES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VIVHES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