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49ababfa9f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d61ccf1f1043ae"/>
  </p:sldMasterIdLst>
  <p:sldIdLst>
    <p:sldId xmlns:r="http://schemas.openxmlformats.org/officeDocument/2006/relationships" id="256" r:id="R8f898ac0ae9a444f"/>
    <p:sldId xmlns:r="http://schemas.openxmlformats.org/officeDocument/2006/relationships" id="257" r:id="R383107d2deef459b"/>
    <p:sldId xmlns:r="http://schemas.openxmlformats.org/officeDocument/2006/relationships" id="258" r:id="R79966b623fe245bf"/>
    <p:sldId xmlns:r="http://schemas.openxmlformats.org/officeDocument/2006/relationships" id="259" r:id="R9ab6a0f254a149fd"/>
    <p:sldId xmlns:r="http://schemas.openxmlformats.org/officeDocument/2006/relationships" id="260" r:id="R3f42ad61cae144f6"/>
    <p:sldId xmlns:r="http://schemas.openxmlformats.org/officeDocument/2006/relationships" id="261" r:id="Rfc324c6a902b4b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d61ccf1f1043ae" /><Relationship Type="http://schemas.openxmlformats.org/officeDocument/2006/relationships/slide" Target="/ppt/slides/slide1.xml" Id="R8f898ac0ae9a444f" /><Relationship Type="http://schemas.openxmlformats.org/officeDocument/2006/relationships/slide" Target="/ppt/slides/slide2.xml" Id="R383107d2deef459b" /><Relationship Type="http://schemas.openxmlformats.org/officeDocument/2006/relationships/slide" Target="/ppt/slides/slide3.xml" Id="R79966b623fe245bf" /><Relationship Type="http://schemas.openxmlformats.org/officeDocument/2006/relationships/slide" Target="/ppt/slides/slide4.xml" Id="R9ab6a0f254a149fd" /><Relationship Type="http://schemas.openxmlformats.org/officeDocument/2006/relationships/slide" Target="/ppt/slides/slide5.xml" Id="R3f42ad61cae144f6" /><Relationship Type="http://schemas.openxmlformats.org/officeDocument/2006/relationships/slide" Target="/ppt/slides/slide6.xml" Id="Rfc324c6a902b4b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0f276b0ca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3cc4996d41ad" /><Relationship Type="http://schemas.openxmlformats.org/officeDocument/2006/relationships/theme" Target="/ppt/slideMasters/theme/theme1.xml" Id="R6beed9bc7984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d3cc4996d41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eee44e2624b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46ee2d644d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7ade8509f47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390c5e20e4d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37b1935884a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637b1632344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ARCTIC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991 558 039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ARCTIC PARTNERS AS</a:t>
            </a:r>
          </a:p>
        </p:txBody>
      </p:sp>
    </p:spTree>
  </p:cSld>
  <p:clrMapOvr>
    <a:masterClrMapping xmlns:a="http://schemas.openxmlformats.org/drawingml/2006/main"/>
  </p:clrMapOvr>
</p:sld>
</file>