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5ac61e143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84f731b2949d1"/>
  </p:sldMasterIdLst>
  <p:sldIdLst>
    <p:sldId xmlns:r="http://schemas.openxmlformats.org/officeDocument/2006/relationships" id="256" r:id="R43150bc68ed54bc2"/>
    <p:sldId xmlns:r="http://schemas.openxmlformats.org/officeDocument/2006/relationships" id="257" r:id="R1004874210be451e"/>
    <p:sldId xmlns:r="http://schemas.openxmlformats.org/officeDocument/2006/relationships" id="258" r:id="Rcac524ab52cd406b"/>
    <p:sldId xmlns:r="http://schemas.openxmlformats.org/officeDocument/2006/relationships" id="259" r:id="Ra8a16ad4731b451c"/>
    <p:sldId xmlns:r="http://schemas.openxmlformats.org/officeDocument/2006/relationships" id="260" r:id="Rc74d90a7c0a1426e"/>
    <p:sldId xmlns:r="http://schemas.openxmlformats.org/officeDocument/2006/relationships" id="261" r:id="R42a081a327b14b2d"/>
    <p:sldId xmlns:r="http://schemas.openxmlformats.org/officeDocument/2006/relationships" id="262" r:id="Rce7e31c44eff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84f731b2949d1" /><Relationship Type="http://schemas.openxmlformats.org/officeDocument/2006/relationships/slide" Target="/ppt/slides/slide1.xml" Id="R43150bc68ed54bc2" /><Relationship Type="http://schemas.openxmlformats.org/officeDocument/2006/relationships/slide" Target="/ppt/slides/slide2.xml" Id="R1004874210be451e" /><Relationship Type="http://schemas.openxmlformats.org/officeDocument/2006/relationships/slide" Target="/ppt/slides/slide3.xml" Id="Rcac524ab52cd406b" /><Relationship Type="http://schemas.openxmlformats.org/officeDocument/2006/relationships/slide" Target="/ppt/slides/slide4.xml" Id="Ra8a16ad4731b451c" /><Relationship Type="http://schemas.openxmlformats.org/officeDocument/2006/relationships/slide" Target="/ppt/slides/slide5.xml" Id="Rc74d90a7c0a1426e" /><Relationship Type="http://schemas.openxmlformats.org/officeDocument/2006/relationships/slide" Target="/ppt/slides/slide6.xml" Id="R42a081a327b14b2d" /><Relationship Type="http://schemas.openxmlformats.org/officeDocument/2006/relationships/slide" Target="/ppt/slides/slide7.xml" Id="Rce7e31c44eff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51cc84edc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1a769f100498a" /><Relationship Type="http://schemas.openxmlformats.org/officeDocument/2006/relationships/theme" Target="/ppt/slideMasters/theme/theme1.xml" Id="R5ea97aa1cdb1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1a769f100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0b88325e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1bec7d22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738c22d6a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908fe29d6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c5d3d47c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543e41cb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108e4ffb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