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4349353400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3c2acf68b3498a"/>
  </p:sldMasterIdLst>
  <p:sldIdLst>
    <p:sldId xmlns:r="http://schemas.openxmlformats.org/officeDocument/2006/relationships" id="256" r:id="Rdd0091ae474e4bfc"/>
    <p:sldId xmlns:r="http://schemas.openxmlformats.org/officeDocument/2006/relationships" id="257" r:id="R35c99502e0d246e3"/>
    <p:sldId xmlns:r="http://schemas.openxmlformats.org/officeDocument/2006/relationships" id="258" r:id="R449c918886e34952"/>
    <p:sldId xmlns:r="http://schemas.openxmlformats.org/officeDocument/2006/relationships" id="259" r:id="R96d598bc77c043e5"/>
    <p:sldId xmlns:r="http://schemas.openxmlformats.org/officeDocument/2006/relationships" id="260" r:id="R12646bad91ee4572"/>
    <p:sldId xmlns:r="http://schemas.openxmlformats.org/officeDocument/2006/relationships" id="261" r:id="Rb499d687d6c34682"/>
    <p:sldId xmlns:r="http://schemas.openxmlformats.org/officeDocument/2006/relationships" id="262" r:id="Re4ab5c3a25be46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c2acf68b3498a" /><Relationship Type="http://schemas.openxmlformats.org/officeDocument/2006/relationships/slide" Target="/ppt/slides/slide1.xml" Id="Rdd0091ae474e4bfc" /><Relationship Type="http://schemas.openxmlformats.org/officeDocument/2006/relationships/slide" Target="/ppt/slides/slide2.xml" Id="R35c99502e0d246e3" /><Relationship Type="http://schemas.openxmlformats.org/officeDocument/2006/relationships/slide" Target="/ppt/slides/slide3.xml" Id="R449c918886e34952" /><Relationship Type="http://schemas.openxmlformats.org/officeDocument/2006/relationships/slide" Target="/ppt/slides/slide4.xml" Id="R96d598bc77c043e5" /><Relationship Type="http://schemas.openxmlformats.org/officeDocument/2006/relationships/slide" Target="/ppt/slides/slide5.xml" Id="R12646bad91ee4572" /><Relationship Type="http://schemas.openxmlformats.org/officeDocument/2006/relationships/slide" Target="/ppt/slides/slide6.xml" Id="Rb499d687d6c34682" /><Relationship Type="http://schemas.openxmlformats.org/officeDocument/2006/relationships/slide" Target="/ppt/slides/slide7.xml" Id="Re4ab5c3a25be46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d70eefcaa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87d2290e848db" /><Relationship Type="http://schemas.openxmlformats.org/officeDocument/2006/relationships/theme" Target="/ppt/slideMasters/theme/theme1.xml" Id="R203357f92c3b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f87d2290e8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608ed04524f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ed984fd4f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c987ce6b3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82233a607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81703dd8d4a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58749bb7e49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f5727e33f4b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SHIP CONTACT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SHIP CONTACT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SHIP CONTACT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SHIP CONTACT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SHIP CONTACT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SHIP CONTACT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13 488 140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47 505 885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60 677 290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SHIP CONTACT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SMITH-KIELLAND KJELLESVIK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SHIP CONTACT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991 562 044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SHIP CONTACT AS</a:t>
            </a:r>
          </a:p>
        </p:txBody>
      </p:sp>
    </p:spTree>
  </p:cSld>
  <p:clrMapOvr>
    <a:masterClrMapping xmlns:a="http://schemas.openxmlformats.org/drawingml/2006/main"/>
  </p:clrMapOvr>
</p:sld>
</file>