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8b5f33f95b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f6dfc750ab4ce4"/>
  </p:sldMasterIdLst>
  <p:sldIdLst>
    <p:sldId xmlns:r="http://schemas.openxmlformats.org/officeDocument/2006/relationships" id="256" r:id="R37ea13e0af074872"/>
    <p:sldId xmlns:r="http://schemas.openxmlformats.org/officeDocument/2006/relationships" id="257" r:id="R7d9e827ba8174b53"/>
    <p:sldId xmlns:r="http://schemas.openxmlformats.org/officeDocument/2006/relationships" id="258" r:id="R05ed689c0b9740c9"/>
    <p:sldId xmlns:r="http://schemas.openxmlformats.org/officeDocument/2006/relationships" id="259" r:id="Rafbb53ccb8eb4bfc"/>
    <p:sldId xmlns:r="http://schemas.openxmlformats.org/officeDocument/2006/relationships" id="260" r:id="Rc47fdccfcbc44322"/>
    <p:sldId xmlns:r="http://schemas.openxmlformats.org/officeDocument/2006/relationships" id="261" r:id="R4f72d96d83ff41c3"/>
    <p:sldId xmlns:r="http://schemas.openxmlformats.org/officeDocument/2006/relationships" id="262" r:id="R624e4f6391af4a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f6dfc750ab4ce4" /><Relationship Type="http://schemas.openxmlformats.org/officeDocument/2006/relationships/slide" Target="/ppt/slides/slide1.xml" Id="R37ea13e0af074872" /><Relationship Type="http://schemas.openxmlformats.org/officeDocument/2006/relationships/slide" Target="/ppt/slides/slide2.xml" Id="R7d9e827ba8174b53" /><Relationship Type="http://schemas.openxmlformats.org/officeDocument/2006/relationships/slide" Target="/ppt/slides/slide3.xml" Id="R05ed689c0b9740c9" /><Relationship Type="http://schemas.openxmlformats.org/officeDocument/2006/relationships/slide" Target="/ppt/slides/slide4.xml" Id="Rafbb53ccb8eb4bfc" /><Relationship Type="http://schemas.openxmlformats.org/officeDocument/2006/relationships/slide" Target="/ppt/slides/slide5.xml" Id="Rc47fdccfcbc44322" /><Relationship Type="http://schemas.openxmlformats.org/officeDocument/2006/relationships/slide" Target="/ppt/slides/slide6.xml" Id="R4f72d96d83ff41c3" /><Relationship Type="http://schemas.openxmlformats.org/officeDocument/2006/relationships/slide" Target="/ppt/slides/slide7.xml" Id="R624e4f6391af4a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05a4b671fc4e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2339116104015" /><Relationship Type="http://schemas.openxmlformats.org/officeDocument/2006/relationships/theme" Target="/ppt/slideMasters/theme/theme1.xml" Id="Rbeac604813a74d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e23391161040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9253691fc4c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e173ad9ae44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b71d33b36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3525264ec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f8954cf1245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7416adfda49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02375cd02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STEINAR FRORUD GRAVESERVICE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FRORUD GRAVESERVICE AS ble etablert [år] og holder til i Hobøl.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4 367 447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2 475 361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27 568 489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34 530 764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FRORUD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Elvestadveien 811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1827 Hobøl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92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991 597 549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STEINAR FRORUD GRAVESERVICE AS</a:t>
            </a:r>
          </a:p>
        </p:txBody>
      </p:sp>
    </p:spTree>
  </p:cSld>
  <p:clrMapOvr>
    <a:masterClrMapping xmlns:a="http://schemas.openxmlformats.org/drawingml/2006/main"/>
  </p:clrMapOvr>
</p:sld>
</file>