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767a62052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01724b40a497d"/>
  </p:sldMasterIdLst>
  <p:sldIdLst>
    <p:sldId xmlns:r="http://schemas.openxmlformats.org/officeDocument/2006/relationships" id="256" r:id="Rbdb1c3aea1e1427e"/>
    <p:sldId xmlns:r="http://schemas.openxmlformats.org/officeDocument/2006/relationships" id="257" r:id="Rd7dd4f33c0064e9f"/>
    <p:sldId xmlns:r="http://schemas.openxmlformats.org/officeDocument/2006/relationships" id="258" r:id="R9b4719a3b6fa46d6"/>
    <p:sldId xmlns:r="http://schemas.openxmlformats.org/officeDocument/2006/relationships" id="259" r:id="R546ab05f32bf4e7a"/>
    <p:sldId xmlns:r="http://schemas.openxmlformats.org/officeDocument/2006/relationships" id="260" r:id="R80a1cb27ab0441d2"/>
    <p:sldId xmlns:r="http://schemas.openxmlformats.org/officeDocument/2006/relationships" id="261" r:id="R33fa7942ebd94113"/>
    <p:sldId xmlns:r="http://schemas.openxmlformats.org/officeDocument/2006/relationships" id="262" r:id="Rb35e1a612e70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01724b40a497d" /><Relationship Type="http://schemas.openxmlformats.org/officeDocument/2006/relationships/slide" Target="/ppt/slides/slide1.xml" Id="Rbdb1c3aea1e1427e" /><Relationship Type="http://schemas.openxmlformats.org/officeDocument/2006/relationships/slide" Target="/ppt/slides/slide2.xml" Id="Rd7dd4f33c0064e9f" /><Relationship Type="http://schemas.openxmlformats.org/officeDocument/2006/relationships/slide" Target="/ppt/slides/slide3.xml" Id="R9b4719a3b6fa46d6" /><Relationship Type="http://schemas.openxmlformats.org/officeDocument/2006/relationships/slide" Target="/ppt/slides/slide4.xml" Id="R546ab05f32bf4e7a" /><Relationship Type="http://schemas.openxmlformats.org/officeDocument/2006/relationships/slide" Target="/ppt/slides/slide5.xml" Id="R80a1cb27ab0441d2" /><Relationship Type="http://schemas.openxmlformats.org/officeDocument/2006/relationships/slide" Target="/ppt/slides/slide6.xml" Id="R33fa7942ebd94113" /><Relationship Type="http://schemas.openxmlformats.org/officeDocument/2006/relationships/slide" Target="/ppt/slides/slide7.xml" Id="Rb35e1a612e70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b2bb53aee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47f0896e4684" /><Relationship Type="http://schemas.openxmlformats.org/officeDocument/2006/relationships/theme" Target="/ppt/slideMasters/theme/theme1.xml" Id="R5d36fbeaab7849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647f0896e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a840a78b5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5684eb23e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0ea681c7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a09501dd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a5dc867e4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4770d3109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403828183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