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8a3c66d5a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715e9730e4043"/>
  </p:sldMasterIdLst>
  <p:sldIdLst>
    <p:sldId xmlns:r="http://schemas.openxmlformats.org/officeDocument/2006/relationships" id="256" r:id="R6eeab750e0964982"/>
    <p:sldId xmlns:r="http://schemas.openxmlformats.org/officeDocument/2006/relationships" id="257" r:id="R72d8b0480b024a6e"/>
    <p:sldId xmlns:r="http://schemas.openxmlformats.org/officeDocument/2006/relationships" id="258" r:id="R3dab22460b364517"/>
    <p:sldId xmlns:r="http://schemas.openxmlformats.org/officeDocument/2006/relationships" id="259" r:id="R7dbfa54cda4c4337"/>
    <p:sldId xmlns:r="http://schemas.openxmlformats.org/officeDocument/2006/relationships" id="260" r:id="R63ed43306e154618"/>
    <p:sldId xmlns:r="http://schemas.openxmlformats.org/officeDocument/2006/relationships" id="261" r:id="Re8117280b5424d76"/>
    <p:sldId xmlns:r="http://schemas.openxmlformats.org/officeDocument/2006/relationships" id="262" r:id="Rcb72141f87b4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715e9730e4043" /><Relationship Type="http://schemas.openxmlformats.org/officeDocument/2006/relationships/slide" Target="/ppt/slides/slide1.xml" Id="R6eeab750e0964982" /><Relationship Type="http://schemas.openxmlformats.org/officeDocument/2006/relationships/slide" Target="/ppt/slides/slide2.xml" Id="R72d8b0480b024a6e" /><Relationship Type="http://schemas.openxmlformats.org/officeDocument/2006/relationships/slide" Target="/ppt/slides/slide3.xml" Id="R3dab22460b364517" /><Relationship Type="http://schemas.openxmlformats.org/officeDocument/2006/relationships/slide" Target="/ppt/slides/slide4.xml" Id="R7dbfa54cda4c4337" /><Relationship Type="http://schemas.openxmlformats.org/officeDocument/2006/relationships/slide" Target="/ppt/slides/slide5.xml" Id="R63ed43306e154618" /><Relationship Type="http://schemas.openxmlformats.org/officeDocument/2006/relationships/slide" Target="/ppt/slides/slide6.xml" Id="Re8117280b5424d76" /><Relationship Type="http://schemas.openxmlformats.org/officeDocument/2006/relationships/slide" Target="/ppt/slides/slide7.xml" Id="Rcb72141f87b4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5e47c1064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526f86004a5e" /><Relationship Type="http://schemas.openxmlformats.org/officeDocument/2006/relationships/theme" Target="/ppt/slideMasters/theme/theme1.xml" Id="Rbc353b3a3bae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6526f8600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e3dd19f1d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a47acf02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a6066f2e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0f364d33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a6c2b07c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dd7a92de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b5cca188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HELGA BERG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GLØTTA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BJØRNSTAD BORGEN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EMILIE DALTORP-LUNDBERG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ELISABETH BERG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