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359fe2516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9f199c0b74faa"/>
  </p:sldMasterIdLst>
  <p:sldIdLst>
    <p:sldId xmlns:r="http://schemas.openxmlformats.org/officeDocument/2006/relationships" id="256" r:id="R2533e44241054222"/>
    <p:sldId xmlns:r="http://schemas.openxmlformats.org/officeDocument/2006/relationships" id="257" r:id="R27de00d7dac94726"/>
    <p:sldId xmlns:r="http://schemas.openxmlformats.org/officeDocument/2006/relationships" id="258" r:id="Rab3863dde0864a04"/>
    <p:sldId xmlns:r="http://schemas.openxmlformats.org/officeDocument/2006/relationships" id="259" r:id="R1a257171571e4a9e"/>
    <p:sldId xmlns:r="http://schemas.openxmlformats.org/officeDocument/2006/relationships" id="260" r:id="R965cdcca70464245"/>
    <p:sldId xmlns:r="http://schemas.openxmlformats.org/officeDocument/2006/relationships" id="261" r:id="R780c24e696dc4639"/>
    <p:sldId xmlns:r="http://schemas.openxmlformats.org/officeDocument/2006/relationships" id="262" r:id="R31b3a4758124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9f199c0b74faa" /><Relationship Type="http://schemas.openxmlformats.org/officeDocument/2006/relationships/slide" Target="/ppt/slides/slide1.xml" Id="R2533e44241054222" /><Relationship Type="http://schemas.openxmlformats.org/officeDocument/2006/relationships/slide" Target="/ppt/slides/slide2.xml" Id="R27de00d7dac94726" /><Relationship Type="http://schemas.openxmlformats.org/officeDocument/2006/relationships/slide" Target="/ppt/slides/slide3.xml" Id="Rab3863dde0864a04" /><Relationship Type="http://schemas.openxmlformats.org/officeDocument/2006/relationships/slide" Target="/ppt/slides/slide4.xml" Id="R1a257171571e4a9e" /><Relationship Type="http://schemas.openxmlformats.org/officeDocument/2006/relationships/slide" Target="/ppt/slides/slide5.xml" Id="R965cdcca70464245" /><Relationship Type="http://schemas.openxmlformats.org/officeDocument/2006/relationships/slide" Target="/ppt/slides/slide6.xml" Id="R780c24e696dc4639" /><Relationship Type="http://schemas.openxmlformats.org/officeDocument/2006/relationships/slide" Target="/ppt/slides/slide7.xml" Id="R31b3a4758124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7323bcc04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5902da85431c" /><Relationship Type="http://schemas.openxmlformats.org/officeDocument/2006/relationships/theme" Target="/ppt/slideMasters/theme/theme1.xml" Id="Rb8847de9fa01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65902da85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07faf2df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2f3c5429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52c9c14d40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501abdc29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0c1106f5d41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52415735d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2a937d323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 PROSPECT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 PROSPECT AS ble etablert [år] og holder til i Mosterhamn.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4 929 332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HILT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JACOBSEN HILT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Røyksund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5440 Mosterhamn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991 656 049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PROSPECT AS</a:t>
            </a:r>
          </a:p>
        </p:txBody>
      </p:sp>
    </p:spTree>
  </p:cSld>
  <p:clrMapOvr>
    <a:masterClrMapping xmlns:a="http://schemas.openxmlformats.org/drawingml/2006/main"/>
  </p:clrMapOvr>
</p:sld>
</file>