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4ef5985b5d748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6fb8535ac7e4944"/>
  </p:sldMasterIdLst>
  <p:sldIdLst>
    <p:sldId xmlns:r="http://schemas.openxmlformats.org/officeDocument/2006/relationships" id="256" r:id="R36565025f9ef481e"/>
    <p:sldId xmlns:r="http://schemas.openxmlformats.org/officeDocument/2006/relationships" id="257" r:id="Rbb9660a8ed9c4e38"/>
    <p:sldId xmlns:r="http://schemas.openxmlformats.org/officeDocument/2006/relationships" id="258" r:id="R9adcb035b825454a"/>
    <p:sldId xmlns:r="http://schemas.openxmlformats.org/officeDocument/2006/relationships" id="259" r:id="R578bbbb5562a4c37"/>
    <p:sldId xmlns:r="http://schemas.openxmlformats.org/officeDocument/2006/relationships" id="260" r:id="R0d97243ae1d4482e"/>
    <p:sldId xmlns:r="http://schemas.openxmlformats.org/officeDocument/2006/relationships" id="261" r:id="R249ce6d627634349"/>
    <p:sldId xmlns:r="http://schemas.openxmlformats.org/officeDocument/2006/relationships" id="262" r:id="R0219404869dd49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fb8535ac7e4944" /><Relationship Type="http://schemas.openxmlformats.org/officeDocument/2006/relationships/slide" Target="/ppt/slides/slide1.xml" Id="R36565025f9ef481e" /><Relationship Type="http://schemas.openxmlformats.org/officeDocument/2006/relationships/slide" Target="/ppt/slides/slide2.xml" Id="Rbb9660a8ed9c4e38" /><Relationship Type="http://schemas.openxmlformats.org/officeDocument/2006/relationships/slide" Target="/ppt/slides/slide3.xml" Id="R9adcb035b825454a" /><Relationship Type="http://schemas.openxmlformats.org/officeDocument/2006/relationships/slide" Target="/ppt/slides/slide4.xml" Id="R578bbbb5562a4c37" /><Relationship Type="http://schemas.openxmlformats.org/officeDocument/2006/relationships/slide" Target="/ppt/slides/slide5.xml" Id="R0d97243ae1d4482e" /><Relationship Type="http://schemas.openxmlformats.org/officeDocument/2006/relationships/slide" Target="/ppt/slides/slide6.xml" Id="R249ce6d627634349" /><Relationship Type="http://schemas.openxmlformats.org/officeDocument/2006/relationships/slide" Target="/ppt/slides/slide7.xml" Id="R0219404869dd49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e76efd1a8b4ec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70e34f26d94568" /><Relationship Type="http://schemas.openxmlformats.org/officeDocument/2006/relationships/theme" Target="/ppt/slideMasters/theme/theme1.xml" Id="R437e1fae8c404c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70e34f26d9456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a24353235d4a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05937b76f147c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e93a91260f42f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a156eeb60b4e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4d07cd7e05495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ca43b73d8842a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30f5ca65724a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AVINEX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AVINEX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AVINEX AS ble etablert [år] og holder til i Tananger.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AVINEX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AVINEX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AVINEX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−89 760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6 047 791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20 945 517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21 060 410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AVINEX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INGVAR HELGE AVEN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AVINEX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Myrvegen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4056 Tananger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69 74 63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991 700 129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AVINEX AS</a:t>
            </a:r>
          </a:p>
        </p:txBody>
      </p:sp>
    </p:spTree>
  </p:cSld>
  <p:clrMapOvr>
    <a:masterClrMapping xmlns:a="http://schemas.openxmlformats.org/drawingml/2006/main"/>
  </p:clrMapOvr>
</p:sld>
</file>