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7c2474377f41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8a49de13664de1"/>
  </p:sldMasterIdLst>
  <p:sldIdLst>
    <p:sldId xmlns:r="http://schemas.openxmlformats.org/officeDocument/2006/relationships" id="256" r:id="Rc7ed712f9b4d4ec2"/>
    <p:sldId xmlns:r="http://schemas.openxmlformats.org/officeDocument/2006/relationships" id="257" r:id="Ra14c760d979b4193"/>
    <p:sldId xmlns:r="http://schemas.openxmlformats.org/officeDocument/2006/relationships" id="258" r:id="R84a7223c6aaa4733"/>
    <p:sldId xmlns:r="http://schemas.openxmlformats.org/officeDocument/2006/relationships" id="259" r:id="R98495619ad4440d1"/>
    <p:sldId xmlns:r="http://schemas.openxmlformats.org/officeDocument/2006/relationships" id="260" r:id="R807d3faf329b4c0d"/>
    <p:sldId xmlns:r="http://schemas.openxmlformats.org/officeDocument/2006/relationships" id="261" r:id="Rd8c051ed4d6a4574"/>
    <p:sldId xmlns:r="http://schemas.openxmlformats.org/officeDocument/2006/relationships" id="262" r:id="R0697ac6427ad4e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8a49de13664de1" /><Relationship Type="http://schemas.openxmlformats.org/officeDocument/2006/relationships/slide" Target="/ppt/slides/slide1.xml" Id="Rc7ed712f9b4d4ec2" /><Relationship Type="http://schemas.openxmlformats.org/officeDocument/2006/relationships/slide" Target="/ppt/slides/slide2.xml" Id="Ra14c760d979b4193" /><Relationship Type="http://schemas.openxmlformats.org/officeDocument/2006/relationships/slide" Target="/ppt/slides/slide3.xml" Id="R84a7223c6aaa4733" /><Relationship Type="http://schemas.openxmlformats.org/officeDocument/2006/relationships/slide" Target="/ppt/slides/slide4.xml" Id="R98495619ad4440d1" /><Relationship Type="http://schemas.openxmlformats.org/officeDocument/2006/relationships/slide" Target="/ppt/slides/slide5.xml" Id="R807d3faf329b4c0d" /><Relationship Type="http://schemas.openxmlformats.org/officeDocument/2006/relationships/slide" Target="/ppt/slides/slide6.xml" Id="Rd8c051ed4d6a4574" /><Relationship Type="http://schemas.openxmlformats.org/officeDocument/2006/relationships/slide" Target="/ppt/slides/slide7.xml" Id="R0697ac6427ad4e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434d090e7f4f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d94cbe2f945bb" /><Relationship Type="http://schemas.openxmlformats.org/officeDocument/2006/relationships/theme" Target="/ppt/slideMasters/theme/theme1.xml" Id="Rf165d5b49ebf4f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3d94cbe2f945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a5eebf03643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116903d5042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eb86a40a746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9c86ee0ec44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1201be55945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5a5e09a1e4c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15f879e2341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INTERJOB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INTERJOB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332 220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586 986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10 249 425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NORDLIE JAN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Skogroveien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991 731 873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