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751d878b1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9799de9b1d4be5"/>
  </p:sldMasterIdLst>
  <p:sldIdLst>
    <p:sldId xmlns:r="http://schemas.openxmlformats.org/officeDocument/2006/relationships" id="256" r:id="Rb157e01c3f7d4880"/>
    <p:sldId xmlns:r="http://schemas.openxmlformats.org/officeDocument/2006/relationships" id="257" r:id="R7fb76ed696824bb7"/>
    <p:sldId xmlns:r="http://schemas.openxmlformats.org/officeDocument/2006/relationships" id="258" r:id="R0891ff6eb7b74e96"/>
    <p:sldId xmlns:r="http://schemas.openxmlformats.org/officeDocument/2006/relationships" id="259" r:id="Rb13b2a978c054ab0"/>
    <p:sldId xmlns:r="http://schemas.openxmlformats.org/officeDocument/2006/relationships" id="260" r:id="R7c11daaf29824582"/>
    <p:sldId xmlns:r="http://schemas.openxmlformats.org/officeDocument/2006/relationships" id="261" r:id="R8998765c1b8649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799de9b1d4be5" /><Relationship Type="http://schemas.openxmlformats.org/officeDocument/2006/relationships/slide" Target="/ppt/slides/slide1.xml" Id="Rb157e01c3f7d4880" /><Relationship Type="http://schemas.openxmlformats.org/officeDocument/2006/relationships/slide" Target="/ppt/slides/slide2.xml" Id="R7fb76ed696824bb7" /><Relationship Type="http://schemas.openxmlformats.org/officeDocument/2006/relationships/slide" Target="/ppt/slides/slide3.xml" Id="R0891ff6eb7b74e96" /><Relationship Type="http://schemas.openxmlformats.org/officeDocument/2006/relationships/slide" Target="/ppt/slides/slide4.xml" Id="Rb13b2a978c054ab0" /><Relationship Type="http://schemas.openxmlformats.org/officeDocument/2006/relationships/slide" Target="/ppt/slides/slide5.xml" Id="R7c11daaf29824582" /><Relationship Type="http://schemas.openxmlformats.org/officeDocument/2006/relationships/slide" Target="/ppt/slides/slide6.xml" Id="R8998765c1b8649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3a2718d94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ae93e702e4c3b" /><Relationship Type="http://schemas.openxmlformats.org/officeDocument/2006/relationships/theme" Target="/ppt/slideMasters/theme/theme1.xml" Id="R3df0c473c2e5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ae93e702e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736b3b45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a76ace87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2becf3283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ddc9b42f1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1b77d3298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4a2dd8d46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FELLOW LOGENES HUMANITÆRE FOND ÅLESUND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FELLOW LOGENES HUMANITÆRE FOND ÅLESUND STI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−2 126 645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8 873 738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42 972 187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43 056 090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16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991 755 705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FELLOW LOGENES HUMANITÆRE FOND ÅLESUND STI</a:t>
            </a:r>
          </a:p>
        </p:txBody>
      </p:sp>
    </p:spTree>
  </p:cSld>
  <p:clrMapOvr>
    <a:masterClrMapping xmlns:a="http://schemas.openxmlformats.org/drawingml/2006/main"/>
  </p:clrMapOvr>
</p:sld>
</file>