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b941de94c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80a2e0e5a475a"/>
  </p:sldMasterIdLst>
  <p:sldIdLst>
    <p:sldId xmlns:r="http://schemas.openxmlformats.org/officeDocument/2006/relationships" id="256" r:id="R64becc6038444b72"/>
    <p:sldId xmlns:r="http://schemas.openxmlformats.org/officeDocument/2006/relationships" id="257" r:id="R84214123c1db438a"/>
    <p:sldId xmlns:r="http://schemas.openxmlformats.org/officeDocument/2006/relationships" id="258" r:id="R917177fe1e124a49"/>
    <p:sldId xmlns:r="http://schemas.openxmlformats.org/officeDocument/2006/relationships" id="259" r:id="R0b21a02853094b9c"/>
    <p:sldId xmlns:r="http://schemas.openxmlformats.org/officeDocument/2006/relationships" id="260" r:id="R0ba6c85065794396"/>
    <p:sldId xmlns:r="http://schemas.openxmlformats.org/officeDocument/2006/relationships" id="261" r:id="R4ca4b954b3a14da6"/>
    <p:sldId xmlns:r="http://schemas.openxmlformats.org/officeDocument/2006/relationships" id="262" r:id="R28fbe0a638de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80a2e0e5a475a" /><Relationship Type="http://schemas.openxmlformats.org/officeDocument/2006/relationships/slide" Target="/ppt/slides/slide1.xml" Id="R64becc6038444b72" /><Relationship Type="http://schemas.openxmlformats.org/officeDocument/2006/relationships/slide" Target="/ppt/slides/slide2.xml" Id="R84214123c1db438a" /><Relationship Type="http://schemas.openxmlformats.org/officeDocument/2006/relationships/slide" Target="/ppt/slides/slide3.xml" Id="R917177fe1e124a49" /><Relationship Type="http://schemas.openxmlformats.org/officeDocument/2006/relationships/slide" Target="/ppt/slides/slide4.xml" Id="R0b21a02853094b9c" /><Relationship Type="http://schemas.openxmlformats.org/officeDocument/2006/relationships/slide" Target="/ppt/slides/slide5.xml" Id="R0ba6c85065794396" /><Relationship Type="http://schemas.openxmlformats.org/officeDocument/2006/relationships/slide" Target="/ppt/slides/slide6.xml" Id="R4ca4b954b3a14da6" /><Relationship Type="http://schemas.openxmlformats.org/officeDocument/2006/relationships/slide" Target="/ppt/slides/slide7.xml" Id="R28fbe0a638de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f6dce1839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65e050bc48d5" /><Relationship Type="http://schemas.openxmlformats.org/officeDocument/2006/relationships/theme" Target="/ppt/slideMasters/theme/theme1.xml" Id="Rbf4d290d2447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a65e050bc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9777700c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bb6a7e1b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008f9f0b4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e2d09383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d972eaab1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dc8d73bc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8ec2ad87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