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a79cb29b7248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5eb8fe45314fed"/>
  </p:sldMasterIdLst>
  <p:sldIdLst>
    <p:sldId xmlns:r="http://schemas.openxmlformats.org/officeDocument/2006/relationships" id="256" r:id="Rf1ca5a4f225d48cc"/>
    <p:sldId xmlns:r="http://schemas.openxmlformats.org/officeDocument/2006/relationships" id="257" r:id="R393b13444fec44b7"/>
    <p:sldId xmlns:r="http://schemas.openxmlformats.org/officeDocument/2006/relationships" id="258" r:id="Reb244b94376a426b"/>
    <p:sldId xmlns:r="http://schemas.openxmlformats.org/officeDocument/2006/relationships" id="259" r:id="R72f88d02e608490b"/>
    <p:sldId xmlns:r="http://schemas.openxmlformats.org/officeDocument/2006/relationships" id="260" r:id="Rde7bb34ded9d44ae"/>
    <p:sldId xmlns:r="http://schemas.openxmlformats.org/officeDocument/2006/relationships" id="261" r:id="R8079e87483c94381"/>
    <p:sldId xmlns:r="http://schemas.openxmlformats.org/officeDocument/2006/relationships" id="262" r:id="Rbe43e7a0308249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eb8fe45314fed" /><Relationship Type="http://schemas.openxmlformats.org/officeDocument/2006/relationships/slide" Target="/ppt/slides/slide1.xml" Id="Rf1ca5a4f225d48cc" /><Relationship Type="http://schemas.openxmlformats.org/officeDocument/2006/relationships/slide" Target="/ppt/slides/slide2.xml" Id="R393b13444fec44b7" /><Relationship Type="http://schemas.openxmlformats.org/officeDocument/2006/relationships/slide" Target="/ppt/slides/slide3.xml" Id="Reb244b94376a426b" /><Relationship Type="http://schemas.openxmlformats.org/officeDocument/2006/relationships/slide" Target="/ppt/slides/slide4.xml" Id="R72f88d02e608490b" /><Relationship Type="http://schemas.openxmlformats.org/officeDocument/2006/relationships/slide" Target="/ppt/slides/slide5.xml" Id="Rde7bb34ded9d44ae" /><Relationship Type="http://schemas.openxmlformats.org/officeDocument/2006/relationships/slide" Target="/ppt/slides/slide6.xml" Id="R8079e87483c94381" /><Relationship Type="http://schemas.openxmlformats.org/officeDocument/2006/relationships/slide" Target="/ppt/slides/slide7.xml" Id="Rbe43e7a0308249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c101c920594f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cb7cab898404c" /><Relationship Type="http://schemas.openxmlformats.org/officeDocument/2006/relationships/theme" Target="/ppt/slideMasters/theme/theme1.xml" Id="Rd4f737441ff441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dcb7cab89840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def82116046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efca964ee4c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88a06044242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075ec9e4141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3ef14c98d4a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55100a55440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1cdec918045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IKM INVEST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216 958 000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207 375 000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155 828 000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471 464 000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2 123 461 000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KYLLINGSTAD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KBK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RBK HOLDING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VBK HOLDING AS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Ljosheimvegen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991 781 889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INVEST AS</a:t>
            </a:r>
          </a:p>
        </p:txBody>
      </p:sp>
    </p:spTree>
  </p:cSld>
  <p:clrMapOvr>
    <a:masterClrMapping xmlns:a="http://schemas.openxmlformats.org/drawingml/2006/main"/>
  </p:clrMapOvr>
</p:sld>
</file>