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9b8debd10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e9e9c8f38442a"/>
  </p:sldMasterIdLst>
  <p:sldIdLst>
    <p:sldId xmlns:r="http://schemas.openxmlformats.org/officeDocument/2006/relationships" id="256" r:id="R1c2c210cd89e428b"/>
    <p:sldId xmlns:r="http://schemas.openxmlformats.org/officeDocument/2006/relationships" id="257" r:id="Rc0b0daced6544113"/>
    <p:sldId xmlns:r="http://schemas.openxmlformats.org/officeDocument/2006/relationships" id="258" r:id="R7299cda8f04c448c"/>
    <p:sldId xmlns:r="http://schemas.openxmlformats.org/officeDocument/2006/relationships" id="259" r:id="R8238c6e1faa24433"/>
    <p:sldId xmlns:r="http://schemas.openxmlformats.org/officeDocument/2006/relationships" id="260" r:id="R9fdbb4e99e9c400d"/>
    <p:sldId xmlns:r="http://schemas.openxmlformats.org/officeDocument/2006/relationships" id="261" r:id="R64f799f249a94f86"/>
    <p:sldId xmlns:r="http://schemas.openxmlformats.org/officeDocument/2006/relationships" id="262" r:id="R19ae757c377046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e9e9c8f38442a" /><Relationship Type="http://schemas.openxmlformats.org/officeDocument/2006/relationships/slide" Target="/ppt/slides/slide1.xml" Id="R1c2c210cd89e428b" /><Relationship Type="http://schemas.openxmlformats.org/officeDocument/2006/relationships/slide" Target="/ppt/slides/slide2.xml" Id="Rc0b0daced6544113" /><Relationship Type="http://schemas.openxmlformats.org/officeDocument/2006/relationships/slide" Target="/ppt/slides/slide3.xml" Id="R7299cda8f04c448c" /><Relationship Type="http://schemas.openxmlformats.org/officeDocument/2006/relationships/slide" Target="/ppt/slides/slide4.xml" Id="R8238c6e1faa24433" /><Relationship Type="http://schemas.openxmlformats.org/officeDocument/2006/relationships/slide" Target="/ppt/slides/slide5.xml" Id="R9fdbb4e99e9c400d" /><Relationship Type="http://schemas.openxmlformats.org/officeDocument/2006/relationships/slide" Target="/ppt/slides/slide6.xml" Id="R64f799f249a94f86" /><Relationship Type="http://schemas.openxmlformats.org/officeDocument/2006/relationships/slide" Target="/ppt/slides/slide7.xml" Id="R19ae757c377046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d802670d6e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8285149e94122" /><Relationship Type="http://schemas.openxmlformats.org/officeDocument/2006/relationships/theme" Target="/ppt/slideMasters/theme/theme1.xml" Id="R7bfd4edb386049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8285149e9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3e8d4f87a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57a4be1e1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6beb688a94b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9fd08689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91c130f8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77b295643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251218e58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36 154 154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131 796 441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131 796 922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991 807 012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HOLDING AS</a:t>
            </a:r>
          </a:p>
        </p:txBody>
      </p:sp>
    </p:spTree>
  </p:cSld>
  <p:clrMapOvr>
    <a:masterClrMapping xmlns:a="http://schemas.openxmlformats.org/drawingml/2006/main"/>
  </p:clrMapOvr>
</p:sld>
</file>