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5d493256dc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198d72c1a3485b"/>
  </p:sldMasterIdLst>
  <p:sldIdLst>
    <p:sldId xmlns:r="http://schemas.openxmlformats.org/officeDocument/2006/relationships" id="256" r:id="R912300f701f94c21"/>
    <p:sldId xmlns:r="http://schemas.openxmlformats.org/officeDocument/2006/relationships" id="257" r:id="R3a80220514dd4107"/>
    <p:sldId xmlns:r="http://schemas.openxmlformats.org/officeDocument/2006/relationships" id="258" r:id="R701a95c4050b484b"/>
    <p:sldId xmlns:r="http://schemas.openxmlformats.org/officeDocument/2006/relationships" id="259" r:id="R27366cb32afc46eb"/>
    <p:sldId xmlns:r="http://schemas.openxmlformats.org/officeDocument/2006/relationships" id="260" r:id="R5add982190144728"/>
    <p:sldId xmlns:r="http://schemas.openxmlformats.org/officeDocument/2006/relationships" id="261" r:id="Rc9670ccf49c6448f"/>
    <p:sldId xmlns:r="http://schemas.openxmlformats.org/officeDocument/2006/relationships" id="262" r:id="Rd103b01f3504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198d72c1a3485b" /><Relationship Type="http://schemas.openxmlformats.org/officeDocument/2006/relationships/slide" Target="/ppt/slides/slide1.xml" Id="R912300f701f94c21" /><Relationship Type="http://schemas.openxmlformats.org/officeDocument/2006/relationships/slide" Target="/ppt/slides/slide2.xml" Id="R3a80220514dd4107" /><Relationship Type="http://schemas.openxmlformats.org/officeDocument/2006/relationships/slide" Target="/ppt/slides/slide3.xml" Id="R701a95c4050b484b" /><Relationship Type="http://schemas.openxmlformats.org/officeDocument/2006/relationships/slide" Target="/ppt/slides/slide4.xml" Id="R27366cb32afc46eb" /><Relationship Type="http://schemas.openxmlformats.org/officeDocument/2006/relationships/slide" Target="/ppt/slides/slide5.xml" Id="R5add982190144728" /><Relationship Type="http://schemas.openxmlformats.org/officeDocument/2006/relationships/slide" Target="/ppt/slides/slide6.xml" Id="Rc9670ccf49c6448f" /><Relationship Type="http://schemas.openxmlformats.org/officeDocument/2006/relationships/slide" Target="/ppt/slides/slide7.xml" Id="Rd103b01f3504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995f5a12d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253527794674" /><Relationship Type="http://schemas.openxmlformats.org/officeDocument/2006/relationships/theme" Target="/ppt/slideMasters/theme/theme1.xml" Id="R03329775655e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12535277946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699bf687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82244fb8a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c26e1f2a5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fc4eacef346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483f028d3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3db032a4e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a5510e459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7 613 201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JØRGENSEN OFTEDAL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RUBEN HOLTER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Nådlandsknausene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14 12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991 810 439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SOLUNA AS</a:t>
            </a:r>
          </a:p>
        </p:txBody>
      </p:sp>
    </p:spTree>
  </p:cSld>
  <p:clrMapOvr>
    <a:masterClrMapping xmlns:a="http://schemas.openxmlformats.org/drawingml/2006/main"/>
  </p:clrMapOvr>
</p:sld>
</file>