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1567f35aa2a469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17f0b6e87314bdc"/>
  </p:sldMasterIdLst>
  <p:sldIdLst>
    <p:sldId xmlns:r="http://schemas.openxmlformats.org/officeDocument/2006/relationships" id="256" r:id="R6e890959003347e9"/>
    <p:sldId xmlns:r="http://schemas.openxmlformats.org/officeDocument/2006/relationships" id="257" r:id="R7d9c0a5d4bd740bf"/>
    <p:sldId xmlns:r="http://schemas.openxmlformats.org/officeDocument/2006/relationships" id="258" r:id="R73bc8d2a869e4404"/>
    <p:sldId xmlns:r="http://schemas.openxmlformats.org/officeDocument/2006/relationships" id="259" r:id="R4e7007933fc64913"/>
    <p:sldId xmlns:r="http://schemas.openxmlformats.org/officeDocument/2006/relationships" id="260" r:id="R4e52c71a38ca4dbc"/>
    <p:sldId xmlns:r="http://schemas.openxmlformats.org/officeDocument/2006/relationships" id="261" r:id="R451bc66624c54425"/>
    <p:sldId xmlns:r="http://schemas.openxmlformats.org/officeDocument/2006/relationships" id="262" r:id="R854a06f7d77b42f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7f0b6e87314bdc" /><Relationship Type="http://schemas.openxmlformats.org/officeDocument/2006/relationships/slide" Target="/ppt/slides/slide1.xml" Id="R6e890959003347e9" /><Relationship Type="http://schemas.openxmlformats.org/officeDocument/2006/relationships/slide" Target="/ppt/slides/slide2.xml" Id="R7d9c0a5d4bd740bf" /><Relationship Type="http://schemas.openxmlformats.org/officeDocument/2006/relationships/slide" Target="/ppt/slides/slide3.xml" Id="R73bc8d2a869e4404" /><Relationship Type="http://schemas.openxmlformats.org/officeDocument/2006/relationships/slide" Target="/ppt/slides/slide4.xml" Id="R4e7007933fc64913" /><Relationship Type="http://schemas.openxmlformats.org/officeDocument/2006/relationships/slide" Target="/ppt/slides/slide5.xml" Id="R4e52c71a38ca4dbc" /><Relationship Type="http://schemas.openxmlformats.org/officeDocument/2006/relationships/slide" Target="/ppt/slides/slide6.xml" Id="R451bc66624c54425" /><Relationship Type="http://schemas.openxmlformats.org/officeDocument/2006/relationships/slide" Target="/ppt/slides/slide7.xml" Id="R854a06f7d77b42f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60b71c235a48d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6da762b126470b" /><Relationship Type="http://schemas.openxmlformats.org/officeDocument/2006/relationships/theme" Target="/ppt/slideMasters/theme/theme1.xml" Id="R9d427d82ee2840e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f6da762b126470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aa43803f56427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7ed71d37c44ee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3538a6fbb34bb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3827a2f7f3495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fd8196cf664fd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6cfa130ee045e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7af22022c541d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MARINGTO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MARINGTO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MARINGTO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MARINGTO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MARINGTO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MARINGTO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−149 865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58 529 686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262 226 663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266 773 497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MARINGTO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INGHOLD AS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MARHOLD AS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ATLE SVEINUNG EIDE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MARINGTO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Karen Grude Kohts plass 3D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4306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991 819 169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MARINGTO AS</a:t>
            </a:r>
          </a:p>
        </p:txBody>
      </p:sp>
    </p:spTree>
  </p:cSld>
  <p:clrMapOvr>
    <a:masterClrMapping xmlns:a="http://schemas.openxmlformats.org/drawingml/2006/main"/>
  </p:clrMapOvr>
</p:sld>
</file>