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36f49aa53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6469e9b0e4f8f"/>
  </p:sldMasterIdLst>
  <p:sldIdLst>
    <p:sldId xmlns:r="http://schemas.openxmlformats.org/officeDocument/2006/relationships" id="256" r:id="R29c3c416e62d4d00"/>
    <p:sldId xmlns:r="http://schemas.openxmlformats.org/officeDocument/2006/relationships" id="257" r:id="R2110a3d0fc5642da"/>
    <p:sldId xmlns:r="http://schemas.openxmlformats.org/officeDocument/2006/relationships" id="258" r:id="R41484a6f671a48ce"/>
    <p:sldId xmlns:r="http://schemas.openxmlformats.org/officeDocument/2006/relationships" id="259" r:id="R2d85680c4aa3443c"/>
    <p:sldId xmlns:r="http://schemas.openxmlformats.org/officeDocument/2006/relationships" id="260" r:id="R8cd60e6a06b64014"/>
    <p:sldId xmlns:r="http://schemas.openxmlformats.org/officeDocument/2006/relationships" id="261" r:id="Ra716267ff4104c38"/>
    <p:sldId xmlns:r="http://schemas.openxmlformats.org/officeDocument/2006/relationships" id="262" r:id="R50f0efa794a2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6469e9b0e4f8f" /><Relationship Type="http://schemas.openxmlformats.org/officeDocument/2006/relationships/slide" Target="/ppt/slides/slide1.xml" Id="R29c3c416e62d4d00" /><Relationship Type="http://schemas.openxmlformats.org/officeDocument/2006/relationships/slide" Target="/ppt/slides/slide2.xml" Id="R2110a3d0fc5642da" /><Relationship Type="http://schemas.openxmlformats.org/officeDocument/2006/relationships/slide" Target="/ppt/slides/slide3.xml" Id="R41484a6f671a48ce" /><Relationship Type="http://schemas.openxmlformats.org/officeDocument/2006/relationships/slide" Target="/ppt/slides/slide4.xml" Id="R2d85680c4aa3443c" /><Relationship Type="http://schemas.openxmlformats.org/officeDocument/2006/relationships/slide" Target="/ppt/slides/slide5.xml" Id="R8cd60e6a06b64014" /><Relationship Type="http://schemas.openxmlformats.org/officeDocument/2006/relationships/slide" Target="/ppt/slides/slide6.xml" Id="Ra716267ff4104c38" /><Relationship Type="http://schemas.openxmlformats.org/officeDocument/2006/relationships/slide" Target="/ppt/slides/slide7.xml" Id="R50f0efa794a2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87d8486ad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53dfe7b94e40" /><Relationship Type="http://schemas.openxmlformats.org/officeDocument/2006/relationships/theme" Target="/ppt/slideMasters/theme/theme1.xml" Id="R1ca296a58dc3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953dfe7b9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d3325c79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411081630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ef8f58b6c4f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084a414a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3ada7bf5d42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01374dfe2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2564e8e25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8 547 973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