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770b0ed73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986f7451a24842"/>
  </p:sldMasterIdLst>
  <p:sldIdLst>
    <p:sldId xmlns:r="http://schemas.openxmlformats.org/officeDocument/2006/relationships" id="256" r:id="R7052a2185abe4a3b"/>
    <p:sldId xmlns:r="http://schemas.openxmlformats.org/officeDocument/2006/relationships" id="257" r:id="Rf553221cbb1946ad"/>
    <p:sldId xmlns:r="http://schemas.openxmlformats.org/officeDocument/2006/relationships" id="258" r:id="R5c09b283f3e74f87"/>
    <p:sldId xmlns:r="http://schemas.openxmlformats.org/officeDocument/2006/relationships" id="259" r:id="R8e83cc198f8640a3"/>
    <p:sldId xmlns:r="http://schemas.openxmlformats.org/officeDocument/2006/relationships" id="260" r:id="R188afa1cd83b4581"/>
    <p:sldId xmlns:r="http://schemas.openxmlformats.org/officeDocument/2006/relationships" id="261" r:id="R1ab942a33d1f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86f7451a24842" /><Relationship Type="http://schemas.openxmlformats.org/officeDocument/2006/relationships/slide" Target="/ppt/slides/slide1.xml" Id="R7052a2185abe4a3b" /><Relationship Type="http://schemas.openxmlformats.org/officeDocument/2006/relationships/slide" Target="/ppt/slides/slide2.xml" Id="Rf553221cbb1946ad" /><Relationship Type="http://schemas.openxmlformats.org/officeDocument/2006/relationships/slide" Target="/ppt/slides/slide3.xml" Id="R5c09b283f3e74f87" /><Relationship Type="http://schemas.openxmlformats.org/officeDocument/2006/relationships/slide" Target="/ppt/slides/slide4.xml" Id="R8e83cc198f8640a3" /><Relationship Type="http://schemas.openxmlformats.org/officeDocument/2006/relationships/slide" Target="/ppt/slides/slide5.xml" Id="R188afa1cd83b4581" /><Relationship Type="http://schemas.openxmlformats.org/officeDocument/2006/relationships/slide" Target="/ppt/slides/slide6.xml" Id="R1ab942a33d1f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609201932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c807ff1624b8d" /><Relationship Type="http://schemas.openxmlformats.org/officeDocument/2006/relationships/theme" Target="/ppt/slideMasters/theme/theme1.xml" Id="R61f3e986e65f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6c807ff162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85045c1024b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60cee29b8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97b930b8c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010e11ea6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499dde965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d41a60d4f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BIEN SPAREBANK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SPAREBANK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FORSIKRING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HESTÅS INVEST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INGVAR KJELLSTRÖM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KJELLSTRØM KJEVEORTOPEDI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991 853 995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