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04aa1be49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8b7c6f51bb45d7"/>
  </p:sldMasterIdLst>
  <p:sldIdLst>
    <p:sldId xmlns:r="http://schemas.openxmlformats.org/officeDocument/2006/relationships" id="256" r:id="Rf9307f95b7294103"/>
    <p:sldId xmlns:r="http://schemas.openxmlformats.org/officeDocument/2006/relationships" id="257" r:id="R73ea4a9ede59452b"/>
    <p:sldId xmlns:r="http://schemas.openxmlformats.org/officeDocument/2006/relationships" id="258" r:id="R343530712c5c46f5"/>
    <p:sldId xmlns:r="http://schemas.openxmlformats.org/officeDocument/2006/relationships" id="259" r:id="R0f75f8917d5d4a8b"/>
    <p:sldId xmlns:r="http://schemas.openxmlformats.org/officeDocument/2006/relationships" id="260" r:id="Re77aaa56be5d4142"/>
    <p:sldId xmlns:r="http://schemas.openxmlformats.org/officeDocument/2006/relationships" id="261" r:id="R53e05c4ae6df4031"/>
    <p:sldId xmlns:r="http://schemas.openxmlformats.org/officeDocument/2006/relationships" id="262" r:id="Rea6361cd931148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8b7c6f51bb45d7" /><Relationship Type="http://schemas.openxmlformats.org/officeDocument/2006/relationships/slide" Target="/ppt/slides/slide1.xml" Id="Rf9307f95b7294103" /><Relationship Type="http://schemas.openxmlformats.org/officeDocument/2006/relationships/slide" Target="/ppt/slides/slide2.xml" Id="R73ea4a9ede59452b" /><Relationship Type="http://schemas.openxmlformats.org/officeDocument/2006/relationships/slide" Target="/ppt/slides/slide3.xml" Id="R343530712c5c46f5" /><Relationship Type="http://schemas.openxmlformats.org/officeDocument/2006/relationships/slide" Target="/ppt/slides/slide4.xml" Id="R0f75f8917d5d4a8b" /><Relationship Type="http://schemas.openxmlformats.org/officeDocument/2006/relationships/slide" Target="/ppt/slides/slide5.xml" Id="Re77aaa56be5d4142" /><Relationship Type="http://schemas.openxmlformats.org/officeDocument/2006/relationships/slide" Target="/ppt/slides/slide6.xml" Id="R53e05c4ae6df4031" /><Relationship Type="http://schemas.openxmlformats.org/officeDocument/2006/relationships/slide" Target="/ppt/slides/slide7.xml" Id="Rea6361cd931148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0211b64db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ed6ad003249df" /><Relationship Type="http://schemas.openxmlformats.org/officeDocument/2006/relationships/theme" Target="/ppt/slideMasters/theme/theme1.xml" Id="Rd90554286d1a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ed6ad003249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a7cf69c6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b711920a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86ae5fde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d25a3239c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63d828a4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df9354aad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3eff7c01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JCF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JCF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3 560 230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24 420 715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110 733 779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118 233 909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CHRISTIAN SØLVE OHLANDER FOSSEIDBRÅTEN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Hjørungveien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fosseidbraten@gmail.com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991 859 993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JCF AS</a:t>
            </a:r>
          </a:p>
        </p:txBody>
      </p:sp>
    </p:spTree>
  </p:cSld>
  <p:clrMapOvr>
    <a:masterClrMapping xmlns:a="http://schemas.openxmlformats.org/drawingml/2006/main"/>
  </p:clrMapOvr>
</p:sld>
</file>