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dff2ccb0a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15a4357c242c7"/>
  </p:sldMasterIdLst>
  <p:sldIdLst>
    <p:sldId xmlns:r="http://schemas.openxmlformats.org/officeDocument/2006/relationships" id="256" r:id="Rdca79b5140c6490a"/>
    <p:sldId xmlns:r="http://schemas.openxmlformats.org/officeDocument/2006/relationships" id="257" r:id="R79a0121cb082435f"/>
    <p:sldId xmlns:r="http://schemas.openxmlformats.org/officeDocument/2006/relationships" id="258" r:id="R35d0302d23fd49de"/>
    <p:sldId xmlns:r="http://schemas.openxmlformats.org/officeDocument/2006/relationships" id="259" r:id="Rfda87c6a2a8c4c09"/>
    <p:sldId xmlns:r="http://schemas.openxmlformats.org/officeDocument/2006/relationships" id="260" r:id="Rf5bd28befd95405e"/>
    <p:sldId xmlns:r="http://schemas.openxmlformats.org/officeDocument/2006/relationships" id="261" r:id="R240f2aed523949ca"/>
    <p:sldId xmlns:r="http://schemas.openxmlformats.org/officeDocument/2006/relationships" id="262" r:id="R7ce914389c0a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15a4357c242c7" /><Relationship Type="http://schemas.openxmlformats.org/officeDocument/2006/relationships/slide" Target="/ppt/slides/slide1.xml" Id="Rdca79b5140c6490a" /><Relationship Type="http://schemas.openxmlformats.org/officeDocument/2006/relationships/slide" Target="/ppt/slides/slide2.xml" Id="R79a0121cb082435f" /><Relationship Type="http://schemas.openxmlformats.org/officeDocument/2006/relationships/slide" Target="/ppt/slides/slide3.xml" Id="R35d0302d23fd49de" /><Relationship Type="http://schemas.openxmlformats.org/officeDocument/2006/relationships/slide" Target="/ppt/slides/slide4.xml" Id="Rfda87c6a2a8c4c09" /><Relationship Type="http://schemas.openxmlformats.org/officeDocument/2006/relationships/slide" Target="/ppt/slides/slide5.xml" Id="Rf5bd28befd95405e" /><Relationship Type="http://schemas.openxmlformats.org/officeDocument/2006/relationships/slide" Target="/ppt/slides/slide6.xml" Id="R240f2aed523949ca" /><Relationship Type="http://schemas.openxmlformats.org/officeDocument/2006/relationships/slide" Target="/ppt/slides/slide7.xml" Id="R7ce914389c0a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e4898b52f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46e6984b2456b" /><Relationship Type="http://schemas.openxmlformats.org/officeDocument/2006/relationships/theme" Target="/ppt/slideMasters/theme/theme1.xml" Id="Raddb81d39c7d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46e6984b2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9bdfdf828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c231ad7a7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e59b517dd49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1c2cfa8aa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7a11c7aa5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90d258561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3bc9c13d3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THOMAS KENNETH GUNNARSSON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Gunnarsson, Belsjø terrasse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991 873 236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