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e1cc561e9b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ee8b986547490d"/>
  </p:sldMasterIdLst>
  <p:sldIdLst>
    <p:sldId xmlns:r="http://schemas.openxmlformats.org/officeDocument/2006/relationships" id="256" r:id="Rd087934d08014989"/>
    <p:sldId xmlns:r="http://schemas.openxmlformats.org/officeDocument/2006/relationships" id="257" r:id="R38417fb16e314437"/>
    <p:sldId xmlns:r="http://schemas.openxmlformats.org/officeDocument/2006/relationships" id="258" r:id="Rc1fcf096ccf14ed4"/>
    <p:sldId xmlns:r="http://schemas.openxmlformats.org/officeDocument/2006/relationships" id="259" r:id="R71d5dab650e349ee"/>
    <p:sldId xmlns:r="http://schemas.openxmlformats.org/officeDocument/2006/relationships" id="260" r:id="R708018a0d5b94fbb"/>
    <p:sldId xmlns:r="http://schemas.openxmlformats.org/officeDocument/2006/relationships" id="261" r:id="R962395087bbf4787"/>
    <p:sldId xmlns:r="http://schemas.openxmlformats.org/officeDocument/2006/relationships" id="262" r:id="Rc357ba47032f4d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e8b986547490d" /><Relationship Type="http://schemas.openxmlformats.org/officeDocument/2006/relationships/slide" Target="/ppt/slides/slide1.xml" Id="Rd087934d08014989" /><Relationship Type="http://schemas.openxmlformats.org/officeDocument/2006/relationships/slide" Target="/ppt/slides/slide2.xml" Id="R38417fb16e314437" /><Relationship Type="http://schemas.openxmlformats.org/officeDocument/2006/relationships/slide" Target="/ppt/slides/slide3.xml" Id="Rc1fcf096ccf14ed4" /><Relationship Type="http://schemas.openxmlformats.org/officeDocument/2006/relationships/slide" Target="/ppt/slides/slide4.xml" Id="R71d5dab650e349ee" /><Relationship Type="http://schemas.openxmlformats.org/officeDocument/2006/relationships/slide" Target="/ppt/slides/slide5.xml" Id="R708018a0d5b94fbb" /><Relationship Type="http://schemas.openxmlformats.org/officeDocument/2006/relationships/slide" Target="/ppt/slides/slide6.xml" Id="R962395087bbf4787" /><Relationship Type="http://schemas.openxmlformats.org/officeDocument/2006/relationships/slide" Target="/ppt/slides/slide7.xml" Id="Rc357ba47032f4d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d7a79190346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c4e13586747d9" /><Relationship Type="http://schemas.openxmlformats.org/officeDocument/2006/relationships/theme" Target="/ppt/slideMasters/theme/theme1.xml" Id="R1173b47718954f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fc4e13586747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706d7c39e49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8a403000842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2f9b6693943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10a3383f54f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6130dd4a84d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7412a5d77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350834aab46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LKR41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LKR41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LKR41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LKR41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LKR41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LKR41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977 846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5 541 026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5 541 026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LKR41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LANDMARK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LKR41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 Landmark, Gjønneshagen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marit.landmark@arcticsec.no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991 884 025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LKR41 AS</a:t>
            </a:r>
          </a:p>
        </p:txBody>
      </p:sp>
    </p:spTree>
  </p:cSld>
  <p:clrMapOvr>
    <a:masterClrMapping xmlns:a="http://schemas.openxmlformats.org/drawingml/2006/main"/>
  </p:clrMapOvr>
</p:sld>
</file>