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959461497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b8c968ec740c6"/>
  </p:sldMasterIdLst>
  <p:sldIdLst>
    <p:sldId xmlns:r="http://schemas.openxmlformats.org/officeDocument/2006/relationships" id="256" r:id="Rbfe5b4fa8f4049a2"/>
    <p:sldId xmlns:r="http://schemas.openxmlformats.org/officeDocument/2006/relationships" id="257" r:id="R32545cc874ef4aeb"/>
    <p:sldId xmlns:r="http://schemas.openxmlformats.org/officeDocument/2006/relationships" id="258" r:id="Ra1124136254147cd"/>
    <p:sldId xmlns:r="http://schemas.openxmlformats.org/officeDocument/2006/relationships" id="259" r:id="R087f07412eea4378"/>
    <p:sldId xmlns:r="http://schemas.openxmlformats.org/officeDocument/2006/relationships" id="260" r:id="R56ed2029e4f6450c"/>
    <p:sldId xmlns:r="http://schemas.openxmlformats.org/officeDocument/2006/relationships" id="261" r:id="Rb66e3a76179c4a8b"/>
    <p:sldId xmlns:r="http://schemas.openxmlformats.org/officeDocument/2006/relationships" id="262" r:id="R8bd0e2649e00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b8c968ec740c6" /><Relationship Type="http://schemas.openxmlformats.org/officeDocument/2006/relationships/slide" Target="/ppt/slides/slide1.xml" Id="Rbfe5b4fa8f4049a2" /><Relationship Type="http://schemas.openxmlformats.org/officeDocument/2006/relationships/slide" Target="/ppt/slides/slide2.xml" Id="R32545cc874ef4aeb" /><Relationship Type="http://schemas.openxmlformats.org/officeDocument/2006/relationships/slide" Target="/ppt/slides/slide3.xml" Id="Ra1124136254147cd" /><Relationship Type="http://schemas.openxmlformats.org/officeDocument/2006/relationships/slide" Target="/ppt/slides/slide4.xml" Id="R087f07412eea4378" /><Relationship Type="http://schemas.openxmlformats.org/officeDocument/2006/relationships/slide" Target="/ppt/slides/slide5.xml" Id="R56ed2029e4f6450c" /><Relationship Type="http://schemas.openxmlformats.org/officeDocument/2006/relationships/slide" Target="/ppt/slides/slide6.xml" Id="Rb66e3a76179c4a8b" /><Relationship Type="http://schemas.openxmlformats.org/officeDocument/2006/relationships/slide" Target="/ppt/slides/slide7.xml" Id="R8bd0e2649e00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b8e4592b8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5417453f04953" /><Relationship Type="http://schemas.openxmlformats.org/officeDocument/2006/relationships/theme" Target="/ppt/slideMasters/theme/theme1.xml" Id="Re26dde41abd6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5417453f0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6cdcb9e2c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2295804df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dc38b9e2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62a68893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f7d23e4f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bbb636ac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64dd19c7d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9 044 203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PETTER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torpetter@adbodda.com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991 892 753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