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c99871cca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cc2dc26624cd8"/>
  </p:sldMasterIdLst>
  <p:sldIdLst>
    <p:sldId xmlns:r="http://schemas.openxmlformats.org/officeDocument/2006/relationships" id="256" r:id="R400a3020ccf64381"/>
    <p:sldId xmlns:r="http://schemas.openxmlformats.org/officeDocument/2006/relationships" id="257" r:id="Ra59b4f1dc39d4e14"/>
    <p:sldId xmlns:r="http://schemas.openxmlformats.org/officeDocument/2006/relationships" id="258" r:id="Rcaf8492abd0f4f0a"/>
    <p:sldId xmlns:r="http://schemas.openxmlformats.org/officeDocument/2006/relationships" id="259" r:id="Rd72c3e0c79d04b67"/>
    <p:sldId xmlns:r="http://schemas.openxmlformats.org/officeDocument/2006/relationships" id="260" r:id="R9ee95cad49c14cde"/>
    <p:sldId xmlns:r="http://schemas.openxmlformats.org/officeDocument/2006/relationships" id="261" r:id="R2663889d0a1b418b"/>
    <p:sldId xmlns:r="http://schemas.openxmlformats.org/officeDocument/2006/relationships" id="262" r:id="R4d5dc5454554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cc2dc26624cd8" /><Relationship Type="http://schemas.openxmlformats.org/officeDocument/2006/relationships/slide" Target="/ppt/slides/slide1.xml" Id="R400a3020ccf64381" /><Relationship Type="http://schemas.openxmlformats.org/officeDocument/2006/relationships/slide" Target="/ppt/slides/slide2.xml" Id="Ra59b4f1dc39d4e14" /><Relationship Type="http://schemas.openxmlformats.org/officeDocument/2006/relationships/slide" Target="/ppt/slides/slide3.xml" Id="Rcaf8492abd0f4f0a" /><Relationship Type="http://schemas.openxmlformats.org/officeDocument/2006/relationships/slide" Target="/ppt/slides/slide4.xml" Id="Rd72c3e0c79d04b67" /><Relationship Type="http://schemas.openxmlformats.org/officeDocument/2006/relationships/slide" Target="/ppt/slides/slide5.xml" Id="R9ee95cad49c14cde" /><Relationship Type="http://schemas.openxmlformats.org/officeDocument/2006/relationships/slide" Target="/ppt/slides/slide6.xml" Id="R2663889d0a1b418b" /><Relationship Type="http://schemas.openxmlformats.org/officeDocument/2006/relationships/slide" Target="/ppt/slides/slide7.xml" Id="R4d5dc5454554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413c4f57e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74173fb8241c0" /><Relationship Type="http://schemas.openxmlformats.org/officeDocument/2006/relationships/theme" Target="/ppt/slideMasters/theme/theme1.xml" Id="Reba85e71284c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74173fb82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d7e965c7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fe4c6b7e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1f869e19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8fd102be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28817caf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846fa742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3f643265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ØYSO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42 131 397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OLIMB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